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7" r:id="rId1"/>
  </p:sldMasterIdLst>
  <p:notesMasterIdLst>
    <p:notesMasterId r:id="rId8"/>
  </p:notesMasterIdLst>
  <p:handoutMasterIdLst>
    <p:handoutMasterId r:id="rId9"/>
  </p:handoutMasterIdLst>
  <p:sldIdLst>
    <p:sldId id="267" r:id="rId2"/>
    <p:sldId id="263" r:id="rId3"/>
    <p:sldId id="264" r:id="rId4"/>
    <p:sldId id="265" r:id="rId5"/>
    <p:sldId id="26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ver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C05348"/>
    <a:srgbClr val="E74519"/>
    <a:srgbClr val="000000"/>
    <a:srgbClr val="F93425"/>
    <a:srgbClr val="F5320B"/>
    <a:srgbClr val="C00000"/>
    <a:srgbClr val="A9D18E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>
        <p:scale>
          <a:sx n="79" d="100"/>
          <a:sy n="79" d="100"/>
        </p:scale>
        <p:origin x="-18" y="-6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25C2-E73E-445F-9AB7-1DB1C731FF64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F442-DBE7-4BAC-ACF7-D75621452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9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4D77-93D2-466B-AD15-6DB0706EB91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E8BC-2593-4B05-A319-550D1207B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1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A0598B41-A687-4235-BC03-E924681A1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9829" y="0"/>
            <a:ext cx="420914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584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42CAF8D8-9D73-4465-8CAC-FF71E8FEAB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2744" y="1515064"/>
            <a:ext cx="3184432" cy="382764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20A070AA-5F0E-47B0-B743-3F74FD4483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5314" y="1515064"/>
            <a:ext cx="2362926" cy="232541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C591985-06E0-48CF-900B-968B787F31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3908" y="3934597"/>
            <a:ext cx="3994332" cy="19364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92301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0135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0823B29-847B-4A01-84B0-B9E9D1282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6970" y="0"/>
            <a:ext cx="6125029" cy="6858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33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6099E776-3AF3-4E72-A7E0-CF1238060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155" y="914400"/>
            <a:ext cx="4503539" cy="50362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9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024357CF-E09B-4398-B6A3-1246C5422F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2055" y="914400"/>
            <a:ext cx="4503539" cy="50362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937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C4F6147-743F-4185-8395-6FB8CC544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7838" y="1436913"/>
            <a:ext cx="3171100" cy="406254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8297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xmlns="" id="{F9DA2DE3-7043-4DBF-9005-871F413DF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646" y="169814"/>
            <a:ext cx="6505285" cy="6518369"/>
          </a:xfrm>
        </p:spPr>
      </p:sp>
    </p:spTree>
    <p:extLst>
      <p:ext uri="{BB962C8B-B14F-4D97-AF65-F5344CB8AC3E}">
        <p14:creationId xmlns:p14="http://schemas.microsoft.com/office/powerpoint/2010/main" xmlns="" val="10017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6CC6056B-5191-48CA-8DCA-8EBEB5FC39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36" y="365535"/>
            <a:ext cx="2664823" cy="38668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79188E19-53F4-433A-B96B-C9C799F63B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5234" y="1380084"/>
            <a:ext cx="2664823" cy="38668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6000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EB56B5EB-F373-4C48-81FD-B1340EF5F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368300"/>
            <a:ext cx="7302500" cy="6121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8523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B54F6711-7C42-45AB-A8BA-53ECF1B29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825500"/>
            <a:ext cx="4972050" cy="6032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42257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41315256-D734-48FC-B5F3-2876B668F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23" y="0"/>
            <a:ext cx="5003702" cy="6739306"/>
          </a:xfrm>
          <a:custGeom>
            <a:avLst/>
            <a:gdLst>
              <a:gd name="connsiteX0" fmla="*/ 4530705 w 5162842"/>
              <a:gd name="connsiteY0" fmla="*/ 6477186 h 6953646"/>
              <a:gd name="connsiteX1" fmla="*/ 4570215 w 5162842"/>
              <a:gd name="connsiteY1" fmla="*/ 6545252 h 6953646"/>
              <a:gd name="connsiteX2" fmla="*/ 4543873 w 5162842"/>
              <a:gd name="connsiteY2" fmla="*/ 6556596 h 6953646"/>
              <a:gd name="connsiteX3" fmla="*/ 4504367 w 5162842"/>
              <a:gd name="connsiteY3" fmla="*/ 6499874 h 6953646"/>
              <a:gd name="connsiteX4" fmla="*/ 3760574 w 5162842"/>
              <a:gd name="connsiteY4" fmla="*/ 6399254 h 6953646"/>
              <a:gd name="connsiteX5" fmla="*/ 3766875 w 5162842"/>
              <a:gd name="connsiteY5" fmla="*/ 6409116 h 6953646"/>
              <a:gd name="connsiteX6" fmla="*/ 3756178 w 5162842"/>
              <a:gd name="connsiteY6" fmla="*/ 6405569 h 6953646"/>
              <a:gd name="connsiteX7" fmla="*/ 4445583 w 5162842"/>
              <a:gd name="connsiteY7" fmla="*/ 6372280 h 6953646"/>
              <a:gd name="connsiteX8" fmla="*/ 4517536 w 5162842"/>
              <a:gd name="connsiteY8" fmla="*/ 6454499 h 6953646"/>
              <a:gd name="connsiteX9" fmla="*/ 4445102 w 5162842"/>
              <a:gd name="connsiteY9" fmla="*/ 6375085 h 6953646"/>
              <a:gd name="connsiteX10" fmla="*/ 4767755 w 5162842"/>
              <a:gd name="connsiteY10" fmla="*/ 6261641 h 6953646"/>
              <a:gd name="connsiteX11" fmla="*/ 4866526 w 5162842"/>
              <a:gd name="connsiteY11" fmla="*/ 6380755 h 6953646"/>
              <a:gd name="connsiteX12" fmla="*/ 4965298 w 5162842"/>
              <a:gd name="connsiteY12" fmla="*/ 6499868 h 6953646"/>
              <a:gd name="connsiteX13" fmla="*/ 4912620 w 5162842"/>
              <a:gd name="connsiteY13" fmla="*/ 6522561 h 6953646"/>
              <a:gd name="connsiteX14" fmla="*/ 4767755 w 5162842"/>
              <a:gd name="connsiteY14" fmla="*/ 6261641 h 6953646"/>
              <a:gd name="connsiteX15" fmla="*/ 4760919 w 5162842"/>
              <a:gd name="connsiteY15" fmla="*/ 6237478 h 6953646"/>
              <a:gd name="connsiteX16" fmla="*/ 4767759 w 5162842"/>
              <a:gd name="connsiteY16" fmla="*/ 6238950 h 6953646"/>
              <a:gd name="connsiteX17" fmla="*/ 4763643 w 5162842"/>
              <a:gd name="connsiteY17" fmla="*/ 6241077 h 6953646"/>
              <a:gd name="connsiteX18" fmla="*/ 4701906 w 5162842"/>
              <a:gd name="connsiteY18" fmla="*/ 6136858 h 6953646"/>
              <a:gd name="connsiteX19" fmla="*/ 4751293 w 5162842"/>
              <a:gd name="connsiteY19" fmla="*/ 6224773 h 6953646"/>
              <a:gd name="connsiteX20" fmla="*/ 4760913 w 5162842"/>
              <a:gd name="connsiteY20" fmla="*/ 6237482 h 6953646"/>
              <a:gd name="connsiteX21" fmla="*/ 4715080 w 5162842"/>
              <a:gd name="connsiteY21" fmla="*/ 6227610 h 6953646"/>
              <a:gd name="connsiteX22" fmla="*/ 4662400 w 5162842"/>
              <a:gd name="connsiteY22" fmla="*/ 6193579 h 6953646"/>
              <a:gd name="connsiteX23" fmla="*/ 4701906 w 5162842"/>
              <a:gd name="connsiteY23" fmla="*/ 6136858 h 6953646"/>
              <a:gd name="connsiteX24" fmla="*/ 3622011 w 5162842"/>
              <a:gd name="connsiteY24" fmla="*/ 5875934 h 6953646"/>
              <a:gd name="connsiteX25" fmla="*/ 3648348 w 5162842"/>
              <a:gd name="connsiteY25" fmla="*/ 5944000 h 6953646"/>
              <a:gd name="connsiteX26" fmla="*/ 3622011 w 5162842"/>
              <a:gd name="connsiteY26" fmla="*/ 5944000 h 6953646"/>
              <a:gd name="connsiteX27" fmla="*/ 3595674 w 5162842"/>
              <a:gd name="connsiteY27" fmla="*/ 5887278 h 6953646"/>
              <a:gd name="connsiteX28" fmla="*/ 4372672 w 5162842"/>
              <a:gd name="connsiteY28" fmla="*/ 5705767 h 6953646"/>
              <a:gd name="connsiteX29" fmla="*/ 4688738 w 5162842"/>
              <a:gd name="connsiteY29" fmla="*/ 6114161 h 6953646"/>
              <a:gd name="connsiteX30" fmla="*/ 4609721 w 5162842"/>
              <a:gd name="connsiteY30" fmla="*/ 6136853 h 6953646"/>
              <a:gd name="connsiteX31" fmla="*/ 4557042 w 5162842"/>
              <a:gd name="connsiteY31" fmla="*/ 5978030 h 6953646"/>
              <a:gd name="connsiteX32" fmla="*/ 4431731 w 5162842"/>
              <a:gd name="connsiteY32" fmla="*/ 5978030 h 6953646"/>
              <a:gd name="connsiteX33" fmla="*/ 4412178 w 5162842"/>
              <a:gd name="connsiteY33" fmla="*/ 5978030 h 6953646"/>
              <a:gd name="connsiteX34" fmla="*/ 4491199 w 5162842"/>
              <a:gd name="connsiteY34" fmla="*/ 5898621 h 6953646"/>
              <a:gd name="connsiteX35" fmla="*/ 4471444 w 5162842"/>
              <a:gd name="connsiteY35" fmla="*/ 5847573 h 6953646"/>
              <a:gd name="connsiteX36" fmla="*/ 4451688 w 5162842"/>
              <a:gd name="connsiteY36" fmla="*/ 5819212 h 6953646"/>
              <a:gd name="connsiteX37" fmla="*/ 4372672 w 5162842"/>
              <a:gd name="connsiteY37" fmla="*/ 5773833 h 6953646"/>
              <a:gd name="connsiteX38" fmla="*/ 4372672 w 5162842"/>
              <a:gd name="connsiteY38" fmla="*/ 5807868 h 6953646"/>
              <a:gd name="connsiteX39" fmla="*/ 4359503 w 5162842"/>
              <a:gd name="connsiteY39" fmla="*/ 5830556 h 6953646"/>
              <a:gd name="connsiteX40" fmla="*/ 4280487 w 5162842"/>
              <a:gd name="connsiteY40" fmla="*/ 5807868 h 6953646"/>
              <a:gd name="connsiteX41" fmla="*/ 4372672 w 5162842"/>
              <a:gd name="connsiteY41" fmla="*/ 5705767 h 6953646"/>
              <a:gd name="connsiteX42" fmla="*/ 2937204 w 5162842"/>
              <a:gd name="connsiteY42" fmla="*/ 5558296 h 6953646"/>
              <a:gd name="connsiteX43" fmla="*/ 3029389 w 5162842"/>
              <a:gd name="connsiteY43" fmla="*/ 5660393 h 6953646"/>
              <a:gd name="connsiteX44" fmla="*/ 3003052 w 5162842"/>
              <a:gd name="connsiteY44" fmla="*/ 5671741 h 6953646"/>
              <a:gd name="connsiteX45" fmla="*/ 2910862 w 5162842"/>
              <a:gd name="connsiteY45" fmla="*/ 5580983 h 6953646"/>
              <a:gd name="connsiteX46" fmla="*/ 4780929 w 5162842"/>
              <a:gd name="connsiteY46" fmla="*/ 5478888 h 6953646"/>
              <a:gd name="connsiteX47" fmla="*/ 4807271 w 5162842"/>
              <a:gd name="connsiteY47" fmla="*/ 5626362 h 6953646"/>
              <a:gd name="connsiteX48" fmla="*/ 4859945 w 5162842"/>
              <a:gd name="connsiteY48" fmla="*/ 5637706 h 6953646"/>
              <a:gd name="connsiteX49" fmla="*/ 4925792 w 5162842"/>
              <a:gd name="connsiteY49" fmla="*/ 5807872 h 6953646"/>
              <a:gd name="connsiteX50" fmla="*/ 4728254 w 5162842"/>
              <a:gd name="connsiteY50" fmla="*/ 5501575 h 6953646"/>
              <a:gd name="connsiteX51" fmla="*/ 4780929 w 5162842"/>
              <a:gd name="connsiteY51" fmla="*/ 5478888 h 6953646"/>
              <a:gd name="connsiteX52" fmla="*/ 2858188 w 5162842"/>
              <a:gd name="connsiteY52" fmla="*/ 5410818 h 6953646"/>
              <a:gd name="connsiteX53" fmla="*/ 2884525 w 5162842"/>
              <a:gd name="connsiteY53" fmla="*/ 5478884 h 6953646"/>
              <a:gd name="connsiteX54" fmla="*/ 2858188 w 5162842"/>
              <a:gd name="connsiteY54" fmla="*/ 5478884 h 6953646"/>
              <a:gd name="connsiteX55" fmla="*/ 2831845 w 5162842"/>
              <a:gd name="connsiteY55" fmla="*/ 5422162 h 6953646"/>
              <a:gd name="connsiteX56" fmla="*/ 4649232 w 5162842"/>
              <a:gd name="connsiteY56" fmla="*/ 5388132 h 6953646"/>
              <a:gd name="connsiteX57" fmla="*/ 4688738 w 5162842"/>
              <a:gd name="connsiteY57" fmla="*/ 5467540 h 6953646"/>
              <a:gd name="connsiteX58" fmla="*/ 4662400 w 5162842"/>
              <a:gd name="connsiteY58" fmla="*/ 5478889 h 6953646"/>
              <a:gd name="connsiteX59" fmla="*/ 4622890 w 5162842"/>
              <a:gd name="connsiteY59" fmla="*/ 5399476 h 6953646"/>
              <a:gd name="connsiteX60" fmla="*/ 427044 w 5162842"/>
              <a:gd name="connsiteY60" fmla="*/ 5295345 h 6953646"/>
              <a:gd name="connsiteX61" fmla="*/ 453385 w 5162842"/>
              <a:gd name="connsiteY61" fmla="*/ 5306689 h 6953646"/>
              <a:gd name="connsiteX62" fmla="*/ 400705 w 5162842"/>
              <a:gd name="connsiteY62" fmla="*/ 5352067 h 6953646"/>
              <a:gd name="connsiteX63" fmla="*/ 387537 w 5162842"/>
              <a:gd name="connsiteY63" fmla="*/ 5340724 h 6953646"/>
              <a:gd name="connsiteX64" fmla="*/ 4688738 w 5162842"/>
              <a:gd name="connsiteY64" fmla="*/ 5274682 h 6953646"/>
              <a:gd name="connsiteX65" fmla="*/ 4715075 w 5162842"/>
              <a:gd name="connsiteY65" fmla="*/ 5274682 h 6953646"/>
              <a:gd name="connsiteX66" fmla="*/ 4688738 w 5162842"/>
              <a:gd name="connsiteY66" fmla="*/ 5320061 h 6953646"/>
              <a:gd name="connsiteX67" fmla="*/ 4662400 w 5162842"/>
              <a:gd name="connsiteY67" fmla="*/ 5320061 h 6953646"/>
              <a:gd name="connsiteX68" fmla="*/ 3727365 w 5162842"/>
              <a:gd name="connsiteY68" fmla="*/ 5127208 h 6953646"/>
              <a:gd name="connsiteX69" fmla="*/ 3737245 w 5162842"/>
              <a:gd name="connsiteY69" fmla="*/ 5138552 h 6953646"/>
              <a:gd name="connsiteX70" fmla="*/ 3732636 w 5162842"/>
              <a:gd name="connsiteY70" fmla="*/ 5145359 h 6953646"/>
              <a:gd name="connsiteX71" fmla="*/ 3729012 w 5162842"/>
              <a:gd name="connsiteY71" fmla="*/ 5140679 h 6953646"/>
              <a:gd name="connsiteX72" fmla="*/ 3727365 w 5162842"/>
              <a:gd name="connsiteY72" fmla="*/ 5127208 h 6953646"/>
              <a:gd name="connsiteX73" fmla="*/ 3701028 w 5162842"/>
              <a:gd name="connsiteY73" fmla="*/ 5059146 h 6953646"/>
              <a:gd name="connsiteX74" fmla="*/ 3727365 w 5162842"/>
              <a:gd name="connsiteY74" fmla="*/ 5104525 h 6953646"/>
              <a:gd name="connsiteX75" fmla="*/ 3701028 w 5162842"/>
              <a:gd name="connsiteY75" fmla="*/ 5115869 h 6953646"/>
              <a:gd name="connsiteX76" fmla="*/ 3674690 w 5162842"/>
              <a:gd name="connsiteY76" fmla="*/ 5070490 h 6953646"/>
              <a:gd name="connsiteX77" fmla="*/ 650928 w 5162842"/>
              <a:gd name="connsiteY77" fmla="*/ 4989048 h 6953646"/>
              <a:gd name="connsiteX78" fmla="*/ 624590 w 5162842"/>
              <a:gd name="connsiteY78" fmla="*/ 5034426 h 6953646"/>
              <a:gd name="connsiteX79" fmla="*/ 598254 w 5162842"/>
              <a:gd name="connsiteY79" fmla="*/ 5068456 h 6953646"/>
              <a:gd name="connsiteX80" fmla="*/ 545574 w 5162842"/>
              <a:gd name="connsiteY80" fmla="*/ 5045770 h 6953646"/>
              <a:gd name="connsiteX81" fmla="*/ 650928 w 5162842"/>
              <a:gd name="connsiteY81" fmla="*/ 4989048 h 6953646"/>
              <a:gd name="connsiteX82" fmla="*/ 751162 w 5162842"/>
              <a:gd name="connsiteY82" fmla="*/ 4979985 h 6953646"/>
              <a:gd name="connsiteX83" fmla="*/ 751073 w 5162842"/>
              <a:gd name="connsiteY83" fmla="*/ 4980148 h 6953646"/>
              <a:gd name="connsiteX84" fmla="*/ 751073 w 5162842"/>
              <a:gd name="connsiteY84" fmla="*/ 4980157 h 6953646"/>
              <a:gd name="connsiteX85" fmla="*/ 803748 w 5162842"/>
              <a:gd name="connsiteY85" fmla="*/ 4883730 h 6953646"/>
              <a:gd name="connsiteX86" fmla="*/ 803685 w 5162842"/>
              <a:gd name="connsiteY86" fmla="*/ 4883845 h 6953646"/>
              <a:gd name="connsiteX87" fmla="*/ 803680 w 5162842"/>
              <a:gd name="connsiteY87" fmla="*/ 4883853 h 6953646"/>
              <a:gd name="connsiteX88" fmla="*/ 770827 w 5162842"/>
              <a:gd name="connsiteY88" fmla="*/ 4941870 h 6953646"/>
              <a:gd name="connsiteX89" fmla="*/ 803685 w 5162842"/>
              <a:gd name="connsiteY89" fmla="*/ 4883845 h 6953646"/>
              <a:gd name="connsiteX90" fmla="*/ 803689 w 5162842"/>
              <a:gd name="connsiteY90" fmla="*/ 4883838 h 6953646"/>
              <a:gd name="connsiteX91" fmla="*/ 770827 w 5162842"/>
              <a:gd name="connsiteY91" fmla="*/ 2011776 h 6953646"/>
              <a:gd name="connsiteX92" fmla="*/ 803680 w 5162842"/>
              <a:gd name="connsiteY92" fmla="*/ 2069793 h 6953646"/>
              <a:gd name="connsiteX93" fmla="*/ 803685 w 5162842"/>
              <a:gd name="connsiteY93" fmla="*/ 2069801 h 6953646"/>
              <a:gd name="connsiteX94" fmla="*/ 803748 w 5162842"/>
              <a:gd name="connsiteY94" fmla="*/ 2069916 h 6953646"/>
              <a:gd name="connsiteX95" fmla="*/ 803689 w 5162842"/>
              <a:gd name="connsiteY95" fmla="*/ 2069808 h 6953646"/>
              <a:gd name="connsiteX96" fmla="*/ 803685 w 5162842"/>
              <a:gd name="connsiteY96" fmla="*/ 2069801 h 6953646"/>
              <a:gd name="connsiteX97" fmla="*/ 751073 w 5162842"/>
              <a:gd name="connsiteY97" fmla="*/ 1973489 h 6953646"/>
              <a:gd name="connsiteX98" fmla="*/ 751073 w 5162842"/>
              <a:gd name="connsiteY98" fmla="*/ 1973498 h 6953646"/>
              <a:gd name="connsiteX99" fmla="*/ 751162 w 5162842"/>
              <a:gd name="connsiteY99" fmla="*/ 1973661 h 6953646"/>
              <a:gd name="connsiteX100" fmla="*/ 598254 w 5162842"/>
              <a:gd name="connsiteY100" fmla="*/ 1885190 h 6953646"/>
              <a:gd name="connsiteX101" fmla="*/ 624590 w 5162842"/>
              <a:gd name="connsiteY101" fmla="*/ 1919220 h 6953646"/>
              <a:gd name="connsiteX102" fmla="*/ 650928 w 5162842"/>
              <a:gd name="connsiteY102" fmla="*/ 1964598 h 6953646"/>
              <a:gd name="connsiteX103" fmla="*/ 545574 w 5162842"/>
              <a:gd name="connsiteY103" fmla="*/ 1907876 h 6953646"/>
              <a:gd name="connsiteX104" fmla="*/ 598254 w 5162842"/>
              <a:gd name="connsiteY104" fmla="*/ 1885190 h 6953646"/>
              <a:gd name="connsiteX105" fmla="*/ 3701028 w 5162842"/>
              <a:gd name="connsiteY105" fmla="*/ 1837777 h 6953646"/>
              <a:gd name="connsiteX106" fmla="*/ 3727365 w 5162842"/>
              <a:gd name="connsiteY106" fmla="*/ 1849121 h 6953646"/>
              <a:gd name="connsiteX107" fmla="*/ 3701028 w 5162842"/>
              <a:gd name="connsiteY107" fmla="*/ 1894500 h 6953646"/>
              <a:gd name="connsiteX108" fmla="*/ 3674690 w 5162842"/>
              <a:gd name="connsiteY108" fmla="*/ 1883156 h 6953646"/>
              <a:gd name="connsiteX109" fmla="*/ 3732636 w 5162842"/>
              <a:gd name="connsiteY109" fmla="*/ 1808287 h 6953646"/>
              <a:gd name="connsiteX110" fmla="*/ 3737245 w 5162842"/>
              <a:gd name="connsiteY110" fmla="*/ 1815094 h 6953646"/>
              <a:gd name="connsiteX111" fmla="*/ 3727365 w 5162842"/>
              <a:gd name="connsiteY111" fmla="*/ 1826438 h 6953646"/>
              <a:gd name="connsiteX112" fmla="*/ 3729012 w 5162842"/>
              <a:gd name="connsiteY112" fmla="*/ 1812967 h 6953646"/>
              <a:gd name="connsiteX113" fmla="*/ 4662400 w 5162842"/>
              <a:gd name="connsiteY113" fmla="*/ 1633585 h 6953646"/>
              <a:gd name="connsiteX114" fmla="*/ 4688738 w 5162842"/>
              <a:gd name="connsiteY114" fmla="*/ 1633585 h 6953646"/>
              <a:gd name="connsiteX115" fmla="*/ 4715075 w 5162842"/>
              <a:gd name="connsiteY115" fmla="*/ 1678964 h 6953646"/>
              <a:gd name="connsiteX116" fmla="*/ 4688738 w 5162842"/>
              <a:gd name="connsiteY116" fmla="*/ 1678964 h 6953646"/>
              <a:gd name="connsiteX117" fmla="*/ 400705 w 5162842"/>
              <a:gd name="connsiteY117" fmla="*/ 1601579 h 6953646"/>
              <a:gd name="connsiteX118" fmla="*/ 453385 w 5162842"/>
              <a:gd name="connsiteY118" fmla="*/ 1646957 h 6953646"/>
              <a:gd name="connsiteX119" fmla="*/ 427044 w 5162842"/>
              <a:gd name="connsiteY119" fmla="*/ 1658301 h 6953646"/>
              <a:gd name="connsiteX120" fmla="*/ 387537 w 5162842"/>
              <a:gd name="connsiteY120" fmla="*/ 1612922 h 6953646"/>
              <a:gd name="connsiteX121" fmla="*/ 2858188 w 5162842"/>
              <a:gd name="connsiteY121" fmla="*/ 1474762 h 6953646"/>
              <a:gd name="connsiteX122" fmla="*/ 2884525 w 5162842"/>
              <a:gd name="connsiteY122" fmla="*/ 1474762 h 6953646"/>
              <a:gd name="connsiteX123" fmla="*/ 2858188 w 5162842"/>
              <a:gd name="connsiteY123" fmla="*/ 1542828 h 6953646"/>
              <a:gd name="connsiteX124" fmla="*/ 2831845 w 5162842"/>
              <a:gd name="connsiteY124" fmla="*/ 1531484 h 6953646"/>
              <a:gd name="connsiteX125" fmla="*/ 4662400 w 5162842"/>
              <a:gd name="connsiteY125" fmla="*/ 1474757 h 6953646"/>
              <a:gd name="connsiteX126" fmla="*/ 4688738 w 5162842"/>
              <a:gd name="connsiteY126" fmla="*/ 1486106 h 6953646"/>
              <a:gd name="connsiteX127" fmla="*/ 4649232 w 5162842"/>
              <a:gd name="connsiteY127" fmla="*/ 1565514 h 6953646"/>
              <a:gd name="connsiteX128" fmla="*/ 4622890 w 5162842"/>
              <a:gd name="connsiteY128" fmla="*/ 1554170 h 6953646"/>
              <a:gd name="connsiteX129" fmla="*/ 3003052 w 5162842"/>
              <a:gd name="connsiteY129" fmla="*/ 1281905 h 6953646"/>
              <a:gd name="connsiteX130" fmla="*/ 3029389 w 5162842"/>
              <a:gd name="connsiteY130" fmla="*/ 1293253 h 6953646"/>
              <a:gd name="connsiteX131" fmla="*/ 2937204 w 5162842"/>
              <a:gd name="connsiteY131" fmla="*/ 1395350 h 6953646"/>
              <a:gd name="connsiteX132" fmla="*/ 2910862 w 5162842"/>
              <a:gd name="connsiteY132" fmla="*/ 1372663 h 6953646"/>
              <a:gd name="connsiteX133" fmla="*/ 4925792 w 5162842"/>
              <a:gd name="connsiteY133" fmla="*/ 1145774 h 6953646"/>
              <a:gd name="connsiteX134" fmla="*/ 4859945 w 5162842"/>
              <a:gd name="connsiteY134" fmla="*/ 1315940 h 6953646"/>
              <a:gd name="connsiteX135" fmla="*/ 4807271 w 5162842"/>
              <a:gd name="connsiteY135" fmla="*/ 1327284 h 6953646"/>
              <a:gd name="connsiteX136" fmla="*/ 4780929 w 5162842"/>
              <a:gd name="connsiteY136" fmla="*/ 1474758 h 6953646"/>
              <a:gd name="connsiteX137" fmla="*/ 4728254 w 5162842"/>
              <a:gd name="connsiteY137" fmla="*/ 1452071 h 6953646"/>
              <a:gd name="connsiteX138" fmla="*/ 4925792 w 5162842"/>
              <a:gd name="connsiteY138" fmla="*/ 1145774 h 6953646"/>
              <a:gd name="connsiteX139" fmla="*/ 3622011 w 5162842"/>
              <a:gd name="connsiteY139" fmla="*/ 1009646 h 6953646"/>
              <a:gd name="connsiteX140" fmla="*/ 3648348 w 5162842"/>
              <a:gd name="connsiteY140" fmla="*/ 1009646 h 6953646"/>
              <a:gd name="connsiteX141" fmla="*/ 3622011 w 5162842"/>
              <a:gd name="connsiteY141" fmla="*/ 1077712 h 6953646"/>
              <a:gd name="connsiteX142" fmla="*/ 3595674 w 5162842"/>
              <a:gd name="connsiteY142" fmla="*/ 1066368 h 6953646"/>
              <a:gd name="connsiteX143" fmla="*/ 4609721 w 5162842"/>
              <a:gd name="connsiteY143" fmla="*/ 816793 h 6953646"/>
              <a:gd name="connsiteX144" fmla="*/ 4688738 w 5162842"/>
              <a:gd name="connsiteY144" fmla="*/ 839485 h 6953646"/>
              <a:gd name="connsiteX145" fmla="*/ 4372672 w 5162842"/>
              <a:gd name="connsiteY145" fmla="*/ 1247879 h 6953646"/>
              <a:gd name="connsiteX146" fmla="*/ 4280487 w 5162842"/>
              <a:gd name="connsiteY146" fmla="*/ 1145778 h 6953646"/>
              <a:gd name="connsiteX147" fmla="*/ 4359503 w 5162842"/>
              <a:gd name="connsiteY147" fmla="*/ 1123090 h 6953646"/>
              <a:gd name="connsiteX148" fmla="*/ 4372672 w 5162842"/>
              <a:gd name="connsiteY148" fmla="*/ 1145778 h 6953646"/>
              <a:gd name="connsiteX149" fmla="*/ 4372672 w 5162842"/>
              <a:gd name="connsiteY149" fmla="*/ 1179813 h 6953646"/>
              <a:gd name="connsiteX150" fmla="*/ 4451688 w 5162842"/>
              <a:gd name="connsiteY150" fmla="*/ 1134434 h 6953646"/>
              <a:gd name="connsiteX151" fmla="*/ 4471444 w 5162842"/>
              <a:gd name="connsiteY151" fmla="*/ 1106073 h 6953646"/>
              <a:gd name="connsiteX152" fmla="*/ 4491199 w 5162842"/>
              <a:gd name="connsiteY152" fmla="*/ 1055025 h 6953646"/>
              <a:gd name="connsiteX153" fmla="*/ 4412178 w 5162842"/>
              <a:gd name="connsiteY153" fmla="*/ 975616 h 6953646"/>
              <a:gd name="connsiteX154" fmla="*/ 4431731 w 5162842"/>
              <a:gd name="connsiteY154" fmla="*/ 975616 h 6953646"/>
              <a:gd name="connsiteX155" fmla="*/ 4557042 w 5162842"/>
              <a:gd name="connsiteY155" fmla="*/ 975616 h 6953646"/>
              <a:gd name="connsiteX156" fmla="*/ 4609721 w 5162842"/>
              <a:gd name="connsiteY156" fmla="*/ 816793 h 6953646"/>
              <a:gd name="connsiteX157" fmla="*/ 4760913 w 5162842"/>
              <a:gd name="connsiteY157" fmla="*/ 716164 h 6953646"/>
              <a:gd name="connsiteX158" fmla="*/ 4751293 w 5162842"/>
              <a:gd name="connsiteY158" fmla="*/ 728873 h 6953646"/>
              <a:gd name="connsiteX159" fmla="*/ 4701906 w 5162842"/>
              <a:gd name="connsiteY159" fmla="*/ 816788 h 6953646"/>
              <a:gd name="connsiteX160" fmla="*/ 4662400 w 5162842"/>
              <a:gd name="connsiteY160" fmla="*/ 760067 h 6953646"/>
              <a:gd name="connsiteX161" fmla="*/ 4715080 w 5162842"/>
              <a:gd name="connsiteY161" fmla="*/ 726036 h 6953646"/>
              <a:gd name="connsiteX162" fmla="*/ 4763643 w 5162842"/>
              <a:gd name="connsiteY162" fmla="*/ 712569 h 6953646"/>
              <a:gd name="connsiteX163" fmla="*/ 4767759 w 5162842"/>
              <a:gd name="connsiteY163" fmla="*/ 714696 h 6953646"/>
              <a:gd name="connsiteX164" fmla="*/ 4760919 w 5162842"/>
              <a:gd name="connsiteY164" fmla="*/ 716168 h 6953646"/>
              <a:gd name="connsiteX165" fmla="*/ 3766875 w 5162842"/>
              <a:gd name="connsiteY165" fmla="*/ 544530 h 6953646"/>
              <a:gd name="connsiteX166" fmla="*/ 3760574 w 5162842"/>
              <a:gd name="connsiteY166" fmla="*/ 554392 h 6953646"/>
              <a:gd name="connsiteX167" fmla="*/ 3756178 w 5162842"/>
              <a:gd name="connsiteY167" fmla="*/ 548077 h 6953646"/>
              <a:gd name="connsiteX168" fmla="*/ 3766875 w 5162842"/>
              <a:gd name="connsiteY168" fmla="*/ 544530 h 6953646"/>
              <a:gd name="connsiteX169" fmla="*/ 4517536 w 5162842"/>
              <a:gd name="connsiteY169" fmla="*/ 499147 h 6953646"/>
              <a:gd name="connsiteX170" fmla="*/ 4445583 w 5162842"/>
              <a:gd name="connsiteY170" fmla="*/ 581366 h 6953646"/>
              <a:gd name="connsiteX171" fmla="*/ 4445102 w 5162842"/>
              <a:gd name="connsiteY171" fmla="*/ 578561 h 6953646"/>
              <a:gd name="connsiteX172" fmla="*/ 4517536 w 5162842"/>
              <a:gd name="connsiteY172" fmla="*/ 499147 h 6953646"/>
              <a:gd name="connsiteX173" fmla="*/ 4912620 w 5162842"/>
              <a:gd name="connsiteY173" fmla="*/ 431085 h 6953646"/>
              <a:gd name="connsiteX174" fmla="*/ 4965298 w 5162842"/>
              <a:gd name="connsiteY174" fmla="*/ 453778 h 6953646"/>
              <a:gd name="connsiteX175" fmla="*/ 4866526 w 5162842"/>
              <a:gd name="connsiteY175" fmla="*/ 572891 h 6953646"/>
              <a:gd name="connsiteX176" fmla="*/ 4767755 w 5162842"/>
              <a:gd name="connsiteY176" fmla="*/ 692005 h 6953646"/>
              <a:gd name="connsiteX177" fmla="*/ 4912620 w 5162842"/>
              <a:gd name="connsiteY177" fmla="*/ 431085 h 6953646"/>
              <a:gd name="connsiteX178" fmla="*/ 4543873 w 5162842"/>
              <a:gd name="connsiteY178" fmla="*/ 397050 h 6953646"/>
              <a:gd name="connsiteX179" fmla="*/ 4570215 w 5162842"/>
              <a:gd name="connsiteY179" fmla="*/ 408394 h 6953646"/>
              <a:gd name="connsiteX180" fmla="*/ 4530705 w 5162842"/>
              <a:gd name="connsiteY180" fmla="*/ 476460 h 6953646"/>
              <a:gd name="connsiteX181" fmla="*/ 4504367 w 5162842"/>
              <a:gd name="connsiteY181" fmla="*/ 453772 h 6953646"/>
              <a:gd name="connsiteX182" fmla="*/ 4794101 w 5162842"/>
              <a:gd name="connsiteY182" fmla="*/ 0 h 6953646"/>
              <a:gd name="connsiteX183" fmla="*/ 4794101 w 5162842"/>
              <a:gd name="connsiteY183" fmla="*/ 45375 h 6953646"/>
              <a:gd name="connsiteX184" fmla="*/ 4109284 w 5162842"/>
              <a:gd name="connsiteY184" fmla="*/ 907548 h 6953646"/>
              <a:gd name="connsiteX185" fmla="*/ 3911746 w 5162842"/>
              <a:gd name="connsiteY185" fmla="*/ 1157119 h 6953646"/>
              <a:gd name="connsiteX186" fmla="*/ 3727370 w 5162842"/>
              <a:gd name="connsiteY186" fmla="*/ 1463416 h 6953646"/>
              <a:gd name="connsiteX187" fmla="*/ 3727370 w 5162842"/>
              <a:gd name="connsiteY187" fmla="*/ 1486108 h 6953646"/>
              <a:gd name="connsiteX188" fmla="*/ 3990762 w 5162842"/>
              <a:gd name="connsiteY188" fmla="*/ 1202497 h 6953646"/>
              <a:gd name="connsiteX189" fmla="*/ 3977594 w 5162842"/>
              <a:gd name="connsiteY189" fmla="*/ 1191154 h 6953646"/>
              <a:gd name="connsiteX190" fmla="*/ 4188302 w 5162842"/>
              <a:gd name="connsiteY190" fmla="*/ 862166 h 6953646"/>
              <a:gd name="connsiteX191" fmla="*/ 4254149 w 5162842"/>
              <a:gd name="connsiteY191" fmla="*/ 816789 h 6953646"/>
              <a:gd name="connsiteX192" fmla="*/ 4436879 w 5162842"/>
              <a:gd name="connsiteY192" fmla="*/ 591323 h 6953646"/>
              <a:gd name="connsiteX193" fmla="*/ 4445588 w 5162842"/>
              <a:gd name="connsiteY193" fmla="*/ 581366 h 6953646"/>
              <a:gd name="connsiteX194" fmla="*/ 4453340 w 5162842"/>
              <a:gd name="connsiteY194" fmla="*/ 626772 h 6953646"/>
              <a:gd name="connsiteX195" fmla="*/ 4491204 w 5162842"/>
              <a:gd name="connsiteY195" fmla="*/ 680659 h 6953646"/>
              <a:gd name="connsiteX196" fmla="*/ 3714202 w 5162842"/>
              <a:gd name="connsiteY196" fmla="*/ 1769713 h 6953646"/>
              <a:gd name="connsiteX197" fmla="*/ 3911746 w 5162842"/>
              <a:gd name="connsiteY197" fmla="*/ 1610894 h 6953646"/>
              <a:gd name="connsiteX198" fmla="*/ 3760294 w 5162842"/>
              <a:gd name="connsiteY198" fmla="*/ 1772550 h 6953646"/>
              <a:gd name="connsiteX199" fmla="*/ 3732642 w 5162842"/>
              <a:gd name="connsiteY199" fmla="*/ 1808286 h 6953646"/>
              <a:gd name="connsiteX200" fmla="*/ 3714202 w 5162842"/>
              <a:gd name="connsiteY200" fmla="*/ 1781056 h 6953646"/>
              <a:gd name="connsiteX201" fmla="*/ 3635185 w 5162842"/>
              <a:gd name="connsiteY201" fmla="*/ 1905846 h 6953646"/>
              <a:gd name="connsiteX202" fmla="*/ 3595679 w 5162842"/>
              <a:gd name="connsiteY202" fmla="*/ 2041976 h 6953646"/>
              <a:gd name="connsiteX203" fmla="*/ 3635185 w 5162842"/>
              <a:gd name="connsiteY203" fmla="*/ 2041976 h 6953646"/>
              <a:gd name="connsiteX204" fmla="*/ 3714202 w 5162842"/>
              <a:gd name="connsiteY204" fmla="*/ 1985254 h 6953646"/>
              <a:gd name="connsiteX205" fmla="*/ 3727370 w 5162842"/>
              <a:gd name="connsiteY205" fmla="*/ 1917188 h 6953646"/>
              <a:gd name="connsiteX206" fmla="*/ 3938082 w 5162842"/>
              <a:gd name="connsiteY206" fmla="*/ 1747027 h 6953646"/>
              <a:gd name="connsiteX207" fmla="*/ 4003931 w 5162842"/>
              <a:gd name="connsiteY207" fmla="*/ 1735678 h 6953646"/>
              <a:gd name="connsiteX208" fmla="*/ 4082947 w 5162842"/>
              <a:gd name="connsiteY208" fmla="*/ 1565515 h 6953646"/>
              <a:gd name="connsiteX209" fmla="*/ 4175132 w 5162842"/>
              <a:gd name="connsiteY209" fmla="*/ 1576860 h 6953646"/>
              <a:gd name="connsiteX210" fmla="*/ 4201474 w 5162842"/>
              <a:gd name="connsiteY210" fmla="*/ 1559842 h 6953646"/>
              <a:gd name="connsiteX211" fmla="*/ 4227812 w 5162842"/>
              <a:gd name="connsiteY211" fmla="*/ 1554173 h 6953646"/>
              <a:gd name="connsiteX212" fmla="*/ 4148796 w 5162842"/>
              <a:gd name="connsiteY212" fmla="*/ 1486108 h 6953646"/>
              <a:gd name="connsiteX213" fmla="*/ 4102703 w 5162842"/>
              <a:gd name="connsiteY213" fmla="*/ 1497449 h 6953646"/>
              <a:gd name="connsiteX214" fmla="*/ 4082947 w 5162842"/>
              <a:gd name="connsiteY214" fmla="*/ 1508794 h 6953646"/>
              <a:gd name="connsiteX215" fmla="*/ 4161964 w 5162842"/>
              <a:gd name="connsiteY215" fmla="*/ 1372664 h 6953646"/>
              <a:gd name="connsiteX216" fmla="*/ 4254149 w 5162842"/>
              <a:gd name="connsiteY216" fmla="*/ 1213841 h 6953646"/>
              <a:gd name="connsiteX217" fmla="*/ 4306829 w 5162842"/>
              <a:gd name="connsiteY217" fmla="*/ 1236532 h 6953646"/>
              <a:gd name="connsiteX218" fmla="*/ 4227812 w 5162842"/>
              <a:gd name="connsiteY218" fmla="*/ 1406695 h 6953646"/>
              <a:gd name="connsiteX219" fmla="*/ 4254149 w 5162842"/>
              <a:gd name="connsiteY219" fmla="*/ 1418043 h 6953646"/>
              <a:gd name="connsiteX220" fmla="*/ 4359508 w 5162842"/>
              <a:gd name="connsiteY220" fmla="*/ 1281907 h 6953646"/>
              <a:gd name="connsiteX221" fmla="*/ 4372677 w 5162842"/>
              <a:gd name="connsiteY221" fmla="*/ 1338629 h 6953646"/>
              <a:gd name="connsiteX222" fmla="*/ 5162842 w 5162842"/>
              <a:gd name="connsiteY222" fmla="*/ 419737 h 6953646"/>
              <a:gd name="connsiteX223" fmla="*/ 4925792 w 5162842"/>
              <a:gd name="connsiteY223" fmla="*/ 726036 h 6953646"/>
              <a:gd name="connsiteX224" fmla="*/ 4991641 w 5162842"/>
              <a:gd name="connsiteY224" fmla="*/ 748725 h 6953646"/>
              <a:gd name="connsiteX225" fmla="*/ 4780929 w 5162842"/>
              <a:gd name="connsiteY225" fmla="*/ 1032334 h 6953646"/>
              <a:gd name="connsiteX226" fmla="*/ 4728254 w 5162842"/>
              <a:gd name="connsiteY226" fmla="*/ 1055022 h 6953646"/>
              <a:gd name="connsiteX227" fmla="*/ 4491204 w 5162842"/>
              <a:gd name="connsiteY227" fmla="*/ 1418043 h 6953646"/>
              <a:gd name="connsiteX228" fmla="*/ 4530709 w 5162842"/>
              <a:gd name="connsiteY228" fmla="*/ 1429386 h 6953646"/>
              <a:gd name="connsiteX229" fmla="*/ 4491204 w 5162842"/>
              <a:gd name="connsiteY229" fmla="*/ 1463416 h 6953646"/>
              <a:gd name="connsiteX230" fmla="*/ 4478030 w 5162842"/>
              <a:gd name="connsiteY230" fmla="*/ 1418043 h 6953646"/>
              <a:gd name="connsiteX231" fmla="*/ 4491204 w 5162842"/>
              <a:gd name="connsiteY231" fmla="*/ 1531481 h 6953646"/>
              <a:gd name="connsiteX232" fmla="*/ 3845897 w 5162842"/>
              <a:gd name="connsiteY232" fmla="*/ 2541126 h 6953646"/>
              <a:gd name="connsiteX233" fmla="*/ 3872235 w 5162842"/>
              <a:gd name="connsiteY233" fmla="*/ 2552470 h 6953646"/>
              <a:gd name="connsiteX234" fmla="*/ 4096116 w 5162842"/>
              <a:gd name="connsiteY234" fmla="*/ 2280208 h 6953646"/>
              <a:gd name="connsiteX235" fmla="*/ 4385845 w 5162842"/>
              <a:gd name="connsiteY235" fmla="*/ 1837779 h 6953646"/>
              <a:gd name="connsiteX236" fmla="*/ 4530709 w 5162842"/>
              <a:gd name="connsiteY236" fmla="*/ 1701647 h 6953646"/>
              <a:gd name="connsiteX237" fmla="*/ 4412182 w 5162842"/>
              <a:gd name="connsiteY237" fmla="*/ 1917188 h 6953646"/>
              <a:gd name="connsiteX238" fmla="*/ 4412182 w 5162842"/>
              <a:gd name="connsiteY238" fmla="*/ 1985254 h 6953646"/>
              <a:gd name="connsiteX239" fmla="*/ 4465370 w 5162842"/>
              <a:gd name="connsiteY239" fmla="*/ 2003583 h 6953646"/>
              <a:gd name="connsiteX240" fmla="*/ 4471241 w 5162842"/>
              <a:gd name="connsiteY240" fmla="*/ 1999970 h 6953646"/>
              <a:gd name="connsiteX241" fmla="*/ 4649238 w 5162842"/>
              <a:gd name="connsiteY241" fmla="*/ 1951223 h 6953646"/>
              <a:gd name="connsiteX242" fmla="*/ 4319997 w 5162842"/>
              <a:gd name="connsiteY242" fmla="*/ 2450369 h 6953646"/>
              <a:gd name="connsiteX243" fmla="*/ 4148796 w 5162842"/>
              <a:gd name="connsiteY243" fmla="*/ 2733980 h 6953646"/>
              <a:gd name="connsiteX244" fmla="*/ 4082947 w 5162842"/>
              <a:gd name="connsiteY244" fmla="*/ 2768010 h 6953646"/>
              <a:gd name="connsiteX245" fmla="*/ 4122458 w 5162842"/>
              <a:gd name="connsiteY245" fmla="*/ 2790701 h 6953646"/>
              <a:gd name="connsiteX246" fmla="*/ 3717565 w 5162842"/>
              <a:gd name="connsiteY246" fmla="*/ 3476823 h 6953646"/>
              <a:gd name="connsiteX247" fmla="*/ 4122458 w 5162842"/>
              <a:gd name="connsiteY247" fmla="*/ 4162945 h 6953646"/>
              <a:gd name="connsiteX248" fmla="*/ 4082947 w 5162842"/>
              <a:gd name="connsiteY248" fmla="*/ 4185636 h 6953646"/>
              <a:gd name="connsiteX249" fmla="*/ 4148796 w 5162842"/>
              <a:gd name="connsiteY249" fmla="*/ 4219666 h 6953646"/>
              <a:gd name="connsiteX250" fmla="*/ 4319997 w 5162842"/>
              <a:gd name="connsiteY250" fmla="*/ 4503277 h 6953646"/>
              <a:gd name="connsiteX251" fmla="*/ 4649238 w 5162842"/>
              <a:gd name="connsiteY251" fmla="*/ 5002423 h 6953646"/>
              <a:gd name="connsiteX252" fmla="*/ 4471241 w 5162842"/>
              <a:gd name="connsiteY252" fmla="*/ 4953676 h 6953646"/>
              <a:gd name="connsiteX253" fmla="*/ 4465370 w 5162842"/>
              <a:gd name="connsiteY253" fmla="*/ 4950063 h 6953646"/>
              <a:gd name="connsiteX254" fmla="*/ 4412182 w 5162842"/>
              <a:gd name="connsiteY254" fmla="*/ 4968392 h 6953646"/>
              <a:gd name="connsiteX255" fmla="*/ 4412182 w 5162842"/>
              <a:gd name="connsiteY255" fmla="*/ 5036458 h 6953646"/>
              <a:gd name="connsiteX256" fmla="*/ 4530709 w 5162842"/>
              <a:gd name="connsiteY256" fmla="*/ 5251999 h 6953646"/>
              <a:gd name="connsiteX257" fmla="*/ 4385845 w 5162842"/>
              <a:gd name="connsiteY257" fmla="*/ 5115867 h 6953646"/>
              <a:gd name="connsiteX258" fmla="*/ 4096116 w 5162842"/>
              <a:gd name="connsiteY258" fmla="*/ 4673438 h 6953646"/>
              <a:gd name="connsiteX259" fmla="*/ 3872235 w 5162842"/>
              <a:gd name="connsiteY259" fmla="*/ 4401176 h 6953646"/>
              <a:gd name="connsiteX260" fmla="*/ 3845897 w 5162842"/>
              <a:gd name="connsiteY260" fmla="*/ 4412520 h 6953646"/>
              <a:gd name="connsiteX261" fmla="*/ 4491204 w 5162842"/>
              <a:gd name="connsiteY261" fmla="*/ 5422165 h 6953646"/>
              <a:gd name="connsiteX262" fmla="*/ 4478030 w 5162842"/>
              <a:gd name="connsiteY262" fmla="*/ 5535603 h 6953646"/>
              <a:gd name="connsiteX263" fmla="*/ 4491204 w 5162842"/>
              <a:gd name="connsiteY263" fmla="*/ 5490230 h 6953646"/>
              <a:gd name="connsiteX264" fmla="*/ 4530709 w 5162842"/>
              <a:gd name="connsiteY264" fmla="*/ 5524260 h 6953646"/>
              <a:gd name="connsiteX265" fmla="*/ 4491204 w 5162842"/>
              <a:gd name="connsiteY265" fmla="*/ 5535603 h 6953646"/>
              <a:gd name="connsiteX266" fmla="*/ 4728254 w 5162842"/>
              <a:gd name="connsiteY266" fmla="*/ 5898624 h 6953646"/>
              <a:gd name="connsiteX267" fmla="*/ 4780929 w 5162842"/>
              <a:gd name="connsiteY267" fmla="*/ 5921312 h 6953646"/>
              <a:gd name="connsiteX268" fmla="*/ 4991641 w 5162842"/>
              <a:gd name="connsiteY268" fmla="*/ 6204921 h 6953646"/>
              <a:gd name="connsiteX269" fmla="*/ 4925792 w 5162842"/>
              <a:gd name="connsiteY269" fmla="*/ 6227610 h 6953646"/>
              <a:gd name="connsiteX270" fmla="*/ 5162842 w 5162842"/>
              <a:gd name="connsiteY270" fmla="*/ 6533909 h 6953646"/>
              <a:gd name="connsiteX271" fmla="*/ 4372677 w 5162842"/>
              <a:gd name="connsiteY271" fmla="*/ 5615017 h 6953646"/>
              <a:gd name="connsiteX272" fmla="*/ 4359508 w 5162842"/>
              <a:gd name="connsiteY272" fmla="*/ 5671739 h 6953646"/>
              <a:gd name="connsiteX273" fmla="*/ 4254149 w 5162842"/>
              <a:gd name="connsiteY273" fmla="*/ 5535603 h 6953646"/>
              <a:gd name="connsiteX274" fmla="*/ 4227812 w 5162842"/>
              <a:gd name="connsiteY274" fmla="*/ 5546951 h 6953646"/>
              <a:gd name="connsiteX275" fmla="*/ 4306829 w 5162842"/>
              <a:gd name="connsiteY275" fmla="*/ 5717114 h 6953646"/>
              <a:gd name="connsiteX276" fmla="*/ 4254149 w 5162842"/>
              <a:gd name="connsiteY276" fmla="*/ 5739805 h 6953646"/>
              <a:gd name="connsiteX277" fmla="*/ 4161964 w 5162842"/>
              <a:gd name="connsiteY277" fmla="*/ 5580982 h 6953646"/>
              <a:gd name="connsiteX278" fmla="*/ 4082947 w 5162842"/>
              <a:gd name="connsiteY278" fmla="*/ 5444852 h 6953646"/>
              <a:gd name="connsiteX279" fmla="*/ 4102703 w 5162842"/>
              <a:gd name="connsiteY279" fmla="*/ 5456197 h 6953646"/>
              <a:gd name="connsiteX280" fmla="*/ 4148796 w 5162842"/>
              <a:gd name="connsiteY280" fmla="*/ 5467538 h 6953646"/>
              <a:gd name="connsiteX281" fmla="*/ 4227812 w 5162842"/>
              <a:gd name="connsiteY281" fmla="*/ 5399473 h 6953646"/>
              <a:gd name="connsiteX282" fmla="*/ 4201474 w 5162842"/>
              <a:gd name="connsiteY282" fmla="*/ 5393804 h 6953646"/>
              <a:gd name="connsiteX283" fmla="*/ 4175132 w 5162842"/>
              <a:gd name="connsiteY283" fmla="*/ 5376786 h 6953646"/>
              <a:gd name="connsiteX284" fmla="*/ 4082947 w 5162842"/>
              <a:gd name="connsiteY284" fmla="*/ 5388131 h 6953646"/>
              <a:gd name="connsiteX285" fmla="*/ 4003931 w 5162842"/>
              <a:gd name="connsiteY285" fmla="*/ 5217968 h 6953646"/>
              <a:gd name="connsiteX286" fmla="*/ 3938082 w 5162842"/>
              <a:gd name="connsiteY286" fmla="*/ 5206619 h 6953646"/>
              <a:gd name="connsiteX287" fmla="*/ 3727370 w 5162842"/>
              <a:gd name="connsiteY287" fmla="*/ 5036458 h 6953646"/>
              <a:gd name="connsiteX288" fmla="*/ 3714202 w 5162842"/>
              <a:gd name="connsiteY288" fmla="*/ 4968392 h 6953646"/>
              <a:gd name="connsiteX289" fmla="*/ 3635185 w 5162842"/>
              <a:gd name="connsiteY289" fmla="*/ 4911670 h 6953646"/>
              <a:gd name="connsiteX290" fmla="*/ 3595679 w 5162842"/>
              <a:gd name="connsiteY290" fmla="*/ 4911670 h 6953646"/>
              <a:gd name="connsiteX291" fmla="*/ 3635185 w 5162842"/>
              <a:gd name="connsiteY291" fmla="*/ 5047800 h 6953646"/>
              <a:gd name="connsiteX292" fmla="*/ 3714202 w 5162842"/>
              <a:gd name="connsiteY292" fmla="*/ 5172590 h 6953646"/>
              <a:gd name="connsiteX293" fmla="*/ 3732642 w 5162842"/>
              <a:gd name="connsiteY293" fmla="*/ 5145360 h 6953646"/>
              <a:gd name="connsiteX294" fmla="*/ 3760294 w 5162842"/>
              <a:gd name="connsiteY294" fmla="*/ 5181096 h 6953646"/>
              <a:gd name="connsiteX295" fmla="*/ 3911746 w 5162842"/>
              <a:gd name="connsiteY295" fmla="*/ 5342752 h 6953646"/>
              <a:gd name="connsiteX296" fmla="*/ 3714202 w 5162842"/>
              <a:gd name="connsiteY296" fmla="*/ 5183933 h 6953646"/>
              <a:gd name="connsiteX297" fmla="*/ 4491204 w 5162842"/>
              <a:gd name="connsiteY297" fmla="*/ 6272987 h 6953646"/>
              <a:gd name="connsiteX298" fmla="*/ 4453340 w 5162842"/>
              <a:gd name="connsiteY298" fmla="*/ 6326874 h 6953646"/>
              <a:gd name="connsiteX299" fmla="*/ 4445588 w 5162842"/>
              <a:gd name="connsiteY299" fmla="*/ 6372280 h 6953646"/>
              <a:gd name="connsiteX300" fmla="*/ 4436879 w 5162842"/>
              <a:gd name="connsiteY300" fmla="*/ 6362323 h 6953646"/>
              <a:gd name="connsiteX301" fmla="*/ 4254149 w 5162842"/>
              <a:gd name="connsiteY301" fmla="*/ 6136857 h 6953646"/>
              <a:gd name="connsiteX302" fmla="*/ 4188302 w 5162842"/>
              <a:gd name="connsiteY302" fmla="*/ 6091480 h 6953646"/>
              <a:gd name="connsiteX303" fmla="*/ 3977594 w 5162842"/>
              <a:gd name="connsiteY303" fmla="*/ 5762492 h 6953646"/>
              <a:gd name="connsiteX304" fmla="*/ 3990762 w 5162842"/>
              <a:gd name="connsiteY304" fmla="*/ 5751149 h 6953646"/>
              <a:gd name="connsiteX305" fmla="*/ 3727370 w 5162842"/>
              <a:gd name="connsiteY305" fmla="*/ 5467538 h 6953646"/>
              <a:gd name="connsiteX306" fmla="*/ 3727370 w 5162842"/>
              <a:gd name="connsiteY306" fmla="*/ 5490230 h 6953646"/>
              <a:gd name="connsiteX307" fmla="*/ 3911746 w 5162842"/>
              <a:gd name="connsiteY307" fmla="*/ 5796527 h 6953646"/>
              <a:gd name="connsiteX308" fmla="*/ 4109284 w 5162842"/>
              <a:gd name="connsiteY308" fmla="*/ 6046098 h 6953646"/>
              <a:gd name="connsiteX309" fmla="*/ 4794101 w 5162842"/>
              <a:gd name="connsiteY309" fmla="*/ 6908271 h 6953646"/>
              <a:gd name="connsiteX310" fmla="*/ 4794101 w 5162842"/>
              <a:gd name="connsiteY310" fmla="*/ 6953646 h 6953646"/>
              <a:gd name="connsiteX311" fmla="*/ 4175132 w 5162842"/>
              <a:gd name="connsiteY311" fmla="*/ 6318367 h 6953646"/>
              <a:gd name="connsiteX312" fmla="*/ 3872235 w 5162842"/>
              <a:gd name="connsiteY312" fmla="*/ 5898624 h 6953646"/>
              <a:gd name="connsiteX313" fmla="*/ 3516663 w 5162842"/>
              <a:gd name="connsiteY313" fmla="*/ 5308721 h 6953646"/>
              <a:gd name="connsiteX314" fmla="*/ 3622016 w 5162842"/>
              <a:gd name="connsiteY314" fmla="*/ 5297377 h 6953646"/>
              <a:gd name="connsiteX315" fmla="*/ 3332287 w 5162842"/>
              <a:gd name="connsiteY315" fmla="*/ 4979734 h 6953646"/>
              <a:gd name="connsiteX316" fmla="*/ 3165611 w 5162842"/>
              <a:gd name="connsiteY316" fmla="*/ 4765966 h 6953646"/>
              <a:gd name="connsiteX317" fmla="*/ 3105298 w 5162842"/>
              <a:gd name="connsiteY317" fmla="*/ 4687665 h 6953646"/>
              <a:gd name="connsiteX318" fmla="*/ 3053590 w 5162842"/>
              <a:gd name="connsiteY318" fmla="*/ 4798797 h 6953646"/>
              <a:gd name="connsiteX319" fmla="*/ 3118902 w 5162842"/>
              <a:gd name="connsiteY319" fmla="*/ 4901212 h 6953646"/>
              <a:gd name="connsiteX320" fmla="*/ 3345456 w 5162842"/>
              <a:gd name="connsiteY320" fmla="*/ 5263341 h 6953646"/>
              <a:gd name="connsiteX321" fmla="*/ 3477152 w 5162842"/>
              <a:gd name="connsiteY321" fmla="*/ 5365443 h 6953646"/>
              <a:gd name="connsiteX322" fmla="*/ 3516663 w 5162842"/>
              <a:gd name="connsiteY322" fmla="*/ 5495899 h 6953646"/>
              <a:gd name="connsiteX323" fmla="*/ 3648354 w 5162842"/>
              <a:gd name="connsiteY323" fmla="*/ 5841902 h 6953646"/>
              <a:gd name="connsiteX324" fmla="*/ 3437646 w 5162842"/>
              <a:gd name="connsiteY324" fmla="*/ 5694427 h 6953646"/>
              <a:gd name="connsiteX325" fmla="*/ 3253271 w 5162842"/>
              <a:gd name="connsiteY325" fmla="*/ 5456197 h 6953646"/>
              <a:gd name="connsiteX326" fmla="*/ 3437646 w 5162842"/>
              <a:gd name="connsiteY326" fmla="*/ 5773836 h 6953646"/>
              <a:gd name="connsiteX327" fmla="*/ 3490320 w 5162842"/>
              <a:gd name="connsiteY327" fmla="*/ 5819215 h 6953646"/>
              <a:gd name="connsiteX328" fmla="*/ 3542999 w 5162842"/>
              <a:gd name="connsiteY328" fmla="*/ 5955347 h 6953646"/>
              <a:gd name="connsiteX329" fmla="*/ 3832729 w 5162842"/>
              <a:gd name="connsiteY329" fmla="*/ 6352398 h 6953646"/>
              <a:gd name="connsiteX330" fmla="*/ 3763587 w 5162842"/>
              <a:gd name="connsiteY330" fmla="*/ 6394940 h 6953646"/>
              <a:gd name="connsiteX331" fmla="*/ 3760578 w 5162842"/>
              <a:gd name="connsiteY331" fmla="*/ 6399258 h 6953646"/>
              <a:gd name="connsiteX332" fmla="*/ 3699387 w 5162842"/>
              <a:gd name="connsiteY332" fmla="*/ 6303478 h 6953646"/>
              <a:gd name="connsiteX333" fmla="*/ 3556169 w 5162842"/>
              <a:gd name="connsiteY333" fmla="*/ 6080136 h 6953646"/>
              <a:gd name="connsiteX334" fmla="*/ 3477152 w 5162842"/>
              <a:gd name="connsiteY334" fmla="*/ 5921312 h 6953646"/>
              <a:gd name="connsiteX335" fmla="*/ 3240102 w 5162842"/>
              <a:gd name="connsiteY335" fmla="*/ 5626361 h 6953646"/>
              <a:gd name="connsiteX336" fmla="*/ 3134743 w 5162842"/>
              <a:gd name="connsiteY336" fmla="*/ 5478887 h 6953646"/>
              <a:gd name="connsiteX337" fmla="*/ 3029389 w 5162842"/>
              <a:gd name="connsiteY337" fmla="*/ 5388131 h 6953646"/>
              <a:gd name="connsiteX338" fmla="*/ 3029389 w 5162842"/>
              <a:gd name="connsiteY338" fmla="*/ 5410821 h 6953646"/>
              <a:gd name="connsiteX339" fmla="*/ 3714202 w 5162842"/>
              <a:gd name="connsiteY339" fmla="*/ 6386433 h 6953646"/>
              <a:gd name="connsiteX340" fmla="*/ 3740539 w 5162842"/>
              <a:gd name="connsiteY340" fmla="*/ 6488530 h 6953646"/>
              <a:gd name="connsiteX341" fmla="*/ 3121575 w 5162842"/>
              <a:gd name="connsiteY341" fmla="*/ 5671739 h 6953646"/>
              <a:gd name="connsiteX342" fmla="*/ 2937204 w 5162842"/>
              <a:gd name="connsiteY342" fmla="*/ 5376786 h 6953646"/>
              <a:gd name="connsiteX343" fmla="*/ 2700154 w 5162842"/>
              <a:gd name="connsiteY343" fmla="*/ 5172590 h 6953646"/>
              <a:gd name="connsiteX344" fmla="*/ 2576690 w 5162842"/>
              <a:gd name="connsiteY344" fmla="*/ 4983988 h 6953646"/>
              <a:gd name="connsiteX345" fmla="*/ 2560838 w 5162842"/>
              <a:gd name="connsiteY345" fmla="*/ 4958277 h 6953646"/>
              <a:gd name="connsiteX346" fmla="*/ 2433892 w 5162842"/>
              <a:gd name="connsiteY346" fmla="*/ 4962587 h 6953646"/>
              <a:gd name="connsiteX347" fmla="*/ 27956 w 5162842"/>
              <a:gd name="connsiteY347" fmla="*/ 6420168 h 6953646"/>
              <a:gd name="connsiteX348" fmla="*/ 0 w 5162842"/>
              <a:gd name="connsiteY348" fmla="*/ 6464794 h 6953646"/>
              <a:gd name="connsiteX349" fmla="*/ 140611 w 5162842"/>
              <a:gd name="connsiteY349" fmla="*/ 6154677 h 6953646"/>
              <a:gd name="connsiteX350" fmla="*/ 467377 w 5162842"/>
              <a:gd name="connsiteY350" fmla="*/ 5442110 h 6953646"/>
              <a:gd name="connsiteX351" fmla="*/ 733405 w 5162842"/>
              <a:gd name="connsiteY351" fmla="*/ 4873662 h 6953646"/>
              <a:gd name="connsiteX352" fmla="*/ 733405 w 5162842"/>
              <a:gd name="connsiteY352" fmla="*/ 4873654 h 6953646"/>
              <a:gd name="connsiteX353" fmla="*/ 743109 w 5162842"/>
              <a:gd name="connsiteY353" fmla="*/ 4852916 h 6953646"/>
              <a:gd name="connsiteX354" fmla="*/ 731960 w 5162842"/>
              <a:gd name="connsiteY354" fmla="*/ 4864924 h 6953646"/>
              <a:gd name="connsiteX355" fmla="*/ 714852 w 5162842"/>
              <a:gd name="connsiteY355" fmla="*/ 4761779 h 6953646"/>
              <a:gd name="connsiteX356" fmla="*/ 711940 w 5162842"/>
              <a:gd name="connsiteY356" fmla="*/ 4744231 h 6953646"/>
              <a:gd name="connsiteX357" fmla="*/ 728293 w 5162842"/>
              <a:gd name="connsiteY357" fmla="*/ 4728128 h 6953646"/>
              <a:gd name="connsiteX358" fmla="*/ 808957 w 5162842"/>
              <a:gd name="connsiteY358" fmla="*/ 4716784 h 6953646"/>
              <a:gd name="connsiteX359" fmla="*/ 769452 w 5162842"/>
              <a:gd name="connsiteY359" fmla="*/ 4716784 h 6953646"/>
              <a:gd name="connsiteX360" fmla="*/ 803742 w 5162842"/>
              <a:gd name="connsiteY360" fmla="*/ 4658675 h 6953646"/>
              <a:gd name="connsiteX361" fmla="*/ 803742 w 5162842"/>
              <a:gd name="connsiteY361" fmla="*/ 4685203 h 6953646"/>
              <a:gd name="connsiteX362" fmla="*/ 843253 w 5162842"/>
              <a:gd name="connsiteY362" fmla="*/ 4719238 h 6953646"/>
              <a:gd name="connsiteX363" fmla="*/ 843258 w 5162842"/>
              <a:gd name="connsiteY363" fmla="*/ 4719238 h 6953646"/>
              <a:gd name="connsiteX364" fmla="*/ 803748 w 5162842"/>
              <a:gd name="connsiteY364" fmla="*/ 4685203 h 6953646"/>
              <a:gd name="connsiteX365" fmla="*/ 803748 w 5162842"/>
              <a:gd name="connsiteY365" fmla="*/ 4658675 h 6953646"/>
              <a:gd name="connsiteX366" fmla="*/ 853511 w 5162842"/>
              <a:gd name="connsiteY366" fmla="*/ 4574351 h 6953646"/>
              <a:gd name="connsiteX367" fmla="*/ 856426 w 5162842"/>
              <a:gd name="connsiteY367" fmla="*/ 4594449 h 6953646"/>
              <a:gd name="connsiteX368" fmla="*/ 856426 w 5162842"/>
              <a:gd name="connsiteY368" fmla="*/ 4662515 h 6953646"/>
              <a:gd name="connsiteX369" fmla="*/ 922275 w 5162842"/>
              <a:gd name="connsiteY369" fmla="*/ 4673859 h 6953646"/>
              <a:gd name="connsiteX370" fmla="*/ 1132988 w 5162842"/>
              <a:gd name="connsiteY370" fmla="*/ 4288152 h 6953646"/>
              <a:gd name="connsiteX371" fmla="*/ 1132988 w 5162842"/>
              <a:gd name="connsiteY371" fmla="*/ 4208743 h 6953646"/>
              <a:gd name="connsiteX372" fmla="*/ 1251510 w 5162842"/>
              <a:gd name="connsiteY372" fmla="*/ 4061267 h 6953646"/>
              <a:gd name="connsiteX373" fmla="*/ 1508317 w 5162842"/>
              <a:gd name="connsiteY373" fmla="*/ 3595438 h 6953646"/>
              <a:gd name="connsiteX374" fmla="*/ 1573567 w 5162842"/>
              <a:gd name="connsiteY374" fmla="*/ 3476823 h 6953646"/>
              <a:gd name="connsiteX375" fmla="*/ 1508317 w 5162842"/>
              <a:gd name="connsiteY375" fmla="*/ 3358209 h 6953646"/>
              <a:gd name="connsiteX376" fmla="*/ 1251510 w 5162842"/>
              <a:gd name="connsiteY376" fmla="*/ 2892379 h 6953646"/>
              <a:gd name="connsiteX377" fmla="*/ 1132988 w 5162842"/>
              <a:gd name="connsiteY377" fmla="*/ 2744903 h 6953646"/>
              <a:gd name="connsiteX378" fmla="*/ 1132988 w 5162842"/>
              <a:gd name="connsiteY378" fmla="*/ 2665494 h 6953646"/>
              <a:gd name="connsiteX379" fmla="*/ 922275 w 5162842"/>
              <a:gd name="connsiteY379" fmla="*/ 2279787 h 6953646"/>
              <a:gd name="connsiteX380" fmla="*/ 856426 w 5162842"/>
              <a:gd name="connsiteY380" fmla="*/ 2291131 h 6953646"/>
              <a:gd name="connsiteX381" fmla="*/ 856426 w 5162842"/>
              <a:gd name="connsiteY381" fmla="*/ 2359197 h 6953646"/>
              <a:gd name="connsiteX382" fmla="*/ 853511 w 5162842"/>
              <a:gd name="connsiteY382" fmla="*/ 2379295 h 6953646"/>
              <a:gd name="connsiteX383" fmla="*/ 803748 w 5162842"/>
              <a:gd name="connsiteY383" fmla="*/ 2294971 h 6953646"/>
              <a:gd name="connsiteX384" fmla="*/ 803748 w 5162842"/>
              <a:gd name="connsiteY384" fmla="*/ 2268443 h 6953646"/>
              <a:gd name="connsiteX385" fmla="*/ 843258 w 5162842"/>
              <a:gd name="connsiteY385" fmla="*/ 2234408 h 6953646"/>
              <a:gd name="connsiteX386" fmla="*/ 843253 w 5162842"/>
              <a:gd name="connsiteY386" fmla="*/ 2234408 h 6953646"/>
              <a:gd name="connsiteX387" fmla="*/ 803742 w 5162842"/>
              <a:gd name="connsiteY387" fmla="*/ 2268443 h 6953646"/>
              <a:gd name="connsiteX388" fmla="*/ 803742 w 5162842"/>
              <a:gd name="connsiteY388" fmla="*/ 2294971 h 6953646"/>
              <a:gd name="connsiteX389" fmla="*/ 769452 w 5162842"/>
              <a:gd name="connsiteY389" fmla="*/ 2236862 h 6953646"/>
              <a:gd name="connsiteX390" fmla="*/ 808957 w 5162842"/>
              <a:gd name="connsiteY390" fmla="*/ 2236862 h 6953646"/>
              <a:gd name="connsiteX391" fmla="*/ 728293 w 5162842"/>
              <a:gd name="connsiteY391" fmla="*/ 2225518 h 6953646"/>
              <a:gd name="connsiteX392" fmla="*/ 711940 w 5162842"/>
              <a:gd name="connsiteY392" fmla="*/ 2209415 h 6953646"/>
              <a:gd name="connsiteX393" fmla="*/ 714852 w 5162842"/>
              <a:gd name="connsiteY393" fmla="*/ 2191867 h 6953646"/>
              <a:gd name="connsiteX394" fmla="*/ 731960 w 5162842"/>
              <a:gd name="connsiteY394" fmla="*/ 2088722 h 6953646"/>
              <a:gd name="connsiteX395" fmla="*/ 743109 w 5162842"/>
              <a:gd name="connsiteY395" fmla="*/ 2100730 h 6953646"/>
              <a:gd name="connsiteX396" fmla="*/ 733405 w 5162842"/>
              <a:gd name="connsiteY396" fmla="*/ 2079992 h 6953646"/>
              <a:gd name="connsiteX397" fmla="*/ 733405 w 5162842"/>
              <a:gd name="connsiteY397" fmla="*/ 2079984 h 6953646"/>
              <a:gd name="connsiteX398" fmla="*/ 467377 w 5162842"/>
              <a:gd name="connsiteY398" fmla="*/ 1511536 h 6953646"/>
              <a:gd name="connsiteX399" fmla="*/ 140611 w 5162842"/>
              <a:gd name="connsiteY399" fmla="*/ 798969 h 6953646"/>
              <a:gd name="connsiteX400" fmla="*/ 0 w 5162842"/>
              <a:gd name="connsiteY400" fmla="*/ 488852 h 6953646"/>
              <a:gd name="connsiteX401" fmla="*/ 27956 w 5162842"/>
              <a:gd name="connsiteY401" fmla="*/ 533478 h 6953646"/>
              <a:gd name="connsiteX402" fmla="*/ 2433892 w 5162842"/>
              <a:gd name="connsiteY402" fmla="*/ 1991060 h 6953646"/>
              <a:gd name="connsiteX403" fmla="*/ 2560838 w 5162842"/>
              <a:gd name="connsiteY403" fmla="*/ 1995370 h 6953646"/>
              <a:gd name="connsiteX404" fmla="*/ 2576690 w 5162842"/>
              <a:gd name="connsiteY404" fmla="*/ 1969658 h 6953646"/>
              <a:gd name="connsiteX405" fmla="*/ 2700154 w 5162842"/>
              <a:gd name="connsiteY405" fmla="*/ 1781056 h 6953646"/>
              <a:gd name="connsiteX406" fmla="*/ 2937204 w 5162842"/>
              <a:gd name="connsiteY406" fmla="*/ 1576860 h 6953646"/>
              <a:gd name="connsiteX407" fmla="*/ 3121575 w 5162842"/>
              <a:gd name="connsiteY407" fmla="*/ 1281907 h 6953646"/>
              <a:gd name="connsiteX408" fmla="*/ 3740539 w 5162842"/>
              <a:gd name="connsiteY408" fmla="*/ 465116 h 6953646"/>
              <a:gd name="connsiteX409" fmla="*/ 3714202 w 5162842"/>
              <a:gd name="connsiteY409" fmla="*/ 567213 h 6953646"/>
              <a:gd name="connsiteX410" fmla="*/ 3029389 w 5162842"/>
              <a:gd name="connsiteY410" fmla="*/ 1542825 h 6953646"/>
              <a:gd name="connsiteX411" fmla="*/ 3029389 w 5162842"/>
              <a:gd name="connsiteY411" fmla="*/ 1565515 h 6953646"/>
              <a:gd name="connsiteX412" fmla="*/ 3134743 w 5162842"/>
              <a:gd name="connsiteY412" fmla="*/ 1474759 h 6953646"/>
              <a:gd name="connsiteX413" fmla="*/ 3240102 w 5162842"/>
              <a:gd name="connsiteY413" fmla="*/ 1327285 h 6953646"/>
              <a:gd name="connsiteX414" fmla="*/ 3477152 w 5162842"/>
              <a:gd name="connsiteY414" fmla="*/ 1032334 h 6953646"/>
              <a:gd name="connsiteX415" fmla="*/ 3556169 w 5162842"/>
              <a:gd name="connsiteY415" fmla="*/ 873510 h 6953646"/>
              <a:gd name="connsiteX416" fmla="*/ 3699387 w 5162842"/>
              <a:gd name="connsiteY416" fmla="*/ 650168 h 6953646"/>
              <a:gd name="connsiteX417" fmla="*/ 3760578 w 5162842"/>
              <a:gd name="connsiteY417" fmla="*/ 554388 h 6953646"/>
              <a:gd name="connsiteX418" fmla="*/ 3763587 w 5162842"/>
              <a:gd name="connsiteY418" fmla="*/ 558706 h 6953646"/>
              <a:gd name="connsiteX419" fmla="*/ 3832729 w 5162842"/>
              <a:gd name="connsiteY419" fmla="*/ 601248 h 6953646"/>
              <a:gd name="connsiteX420" fmla="*/ 3542999 w 5162842"/>
              <a:gd name="connsiteY420" fmla="*/ 998299 h 6953646"/>
              <a:gd name="connsiteX421" fmla="*/ 3490320 w 5162842"/>
              <a:gd name="connsiteY421" fmla="*/ 1134431 h 6953646"/>
              <a:gd name="connsiteX422" fmla="*/ 3437646 w 5162842"/>
              <a:gd name="connsiteY422" fmla="*/ 1179810 h 6953646"/>
              <a:gd name="connsiteX423" fmla="*/ 3253271 w 5162842"/>
              <a:gd name="connsiteY423" fmla="*/ 1497449 h 6953646"/>
              <a:gd name="connsiteX424" fmla="*/ 3437646 w 5162842"/>
              <a:gd name="connsiteY424" fmla="*/ 1259219 h 6953646"/>
              <a:gd name="connsiteX425" fmla="*/ 3648354 w 5162842"/>
              <a:gd name="connsiteY425" fmla="*/ 1111744 h 6953646"/>
              <a:gd name="connsiteX426" fmla="*/ 3516663 w 5162842"/>
              <a:gd name="connsiteY426" fmla="*/ 1457747 h 6953646"/>
              <a:gd name="connsiteX427" fmla="*/ 3477152 w 5162842"/>
              <a:gd name="connsiteY427" fmla="*/ 1588203 h 6953646"/>
              <a:gd name="connsiteX428" fmla="*/ 3345456 w 5162842"/>
              <a:gd name="connsiteY428" fmla="*/ 1690305 h 6953646"/>
              <a:gd name="connsiteX429" fmla="*/ 3118902 w 5162842"/>
              <a:gd name="connsiteY429" fmla="*/ 2052434 h 6953646"/>
              <a:gd name="connsiteX430" fmla="*/ 3053590 w 5162842"/>
              <a:gd name="connsiteY430" fmla="*/ 2154850 h 6953646"/>
              <a:gd name="connsiteX431" fmla="*/ 3105298 w 5162842"/>
              <a:gd name="connsiteY431" fmla="*/ 2265981 h 6953646"/>
              <a:gd name="connsiteX432" fmla="*/ 3165611 w 5162842"/>
              <a:gd name="connsiteY432" fmla="*/ 2187680 h 6953646"/>
              <a:gd name="connsiteX433" fmla="*/ 3332287 w 5162842"/>
              <a:gd name="connsiteY433" fmla="*/ 1973912 h 6953646"/>
              <a:gd name="connsiteX434" fmla="*/ 3622016 w 5162842"/>
              <a:gd name="connsiteY434" fmla="*/ 1656269 h 6953646"/>
              <a:gd name="connsiteX435" fmla="*/ 3516663 w 5162842"/>
              <a:gd name="connsiteY435" fmla="*/ 1644925 h 6953646"/>
              <a:gd name="connsiteX436" fmla="*/ 3872235 w 5162842"/>
              <a:gd name="connsiteY436" fmla="*/ 1055022 h 6953646"/>
              <a:gd name="connsiteX437" fmla="*/ 4175132 w 5162842"/>
              <a:gd name="connsiteY437" fmla="*/ 635279 h 6953646"/>
              <a:gd name="connsiteX438" fmla="*/ 4794101 w 5162842"/>
              <a:gd name="connsiteY438" fmla="*/ 0 h 69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5162842" h="6953646">
                <a:moveTo>
                  <a:pt x="4530705" y="6477186"/>
                </a:moveTo>
                <a:lnTo>
                  <a:pt x="4570215" y="6545252"/>
                </a:lnTo>
                <a:lnTo>
                  <a:pt x="4543873" y="6556596"/>
                </a:lnTo>
                <a:lnTo>
                  <a:pt x="4504367" y="6499874"/>
                </a:lnTo>
                <a:close/>
                <a:moveTo>
                  <a:pt x="3760574" y="6399254"/>
                </a:moveTo>
                <a:lnTo>
                  <a:pt x="3766875" y="6409116"/>
                </a:lnTo>
                <a:cubicBezTo>
                  <a:pt x="3760289" y="6409116"/>
                  <a:pt x="3756721" y="6407934"/>
                  <a:pt x="3756178" y="6405569"/>
                </a:cubicBezTo>
                <a:close/>
                <a:moveTo>
                  <a:pt x="4445583" y="6372280"/>
                </a:moveTo>
                <a:lnTo>
                  <a:pt x="4517536" y="6454499"/>
                </a:lnTo>
                <a:cubicBezTo>
                  <a:pt x="4473639" y="6431808"/>
                  <a:pt x="4449492" y="6405337"/>
                  <a:pt x="4445102" y="6375085"/>
                </a:cubicBezTo>
                <a:close/>
                <a:moveTo>
                  <a:pt x="4767755" y="6261641"/>
                </a:moveTo>
                <a:cubicBezTo>
                  <a:pt x="4794097" y="6284328"/>
                  <a:pt x="4827015" y="6324033"/>
                  <a:pt x="4866526" y="6380755"/>
                </a:cubicBezTo>
                <a:cubicBezTo>
                  <a:pt x="4906032" y="6437477"/>
                  <a:pt x="4938956" y="6477182"/>
                  <a:pt x="4965298" y="6499868"/>
                </a:cubicBezTo>
                <a:cubicBezTo>
                  <a:pt x="4956516" y="6499868"/>
                  <a:pt x="4938956" y="6507434"/>
                  <a:pt x="4912620" y="6522561"/>
                </a:cubicBezTo>
                <a:cubicBezTo>
                  <a:pt x="4842385" y="6409116"/>
                  <a:pt x="4794097" y="6322141"/>
                  <a:pt x="4767755" y="6261641"/>
                </a:cubicBezTo>
                <a:close/>
                <a:moveTo>
                  <a:pt x="4760919" y="6237478"/>
                </a:moveTo>
                <a:lnTo>
                  <a:pt x="4767759" y="6238950"/>
                </a:lnTo>
                <a:cubicBezTo>
                  <a:pt x="4767759" y="6242733"/>
                  <a:pt x="4766387" y="6243441"/>
                  <a:pt x="4763643" y="6241077"/>
                </a:cubicBezTo>
                <a:close/>
                <a:moveTo>
                  <a:pt x="4701906" y="6136858"/>
                </a:moveTo>
                <a:cubicBezTo>
                  <a:pt x="4723858" y="6178454"/>
                  <a:pt x="4740319" y="6207760"/>
                  <a:pt x="4751293" y="6224773"/>
                </a:cubicBezTo>
                <a:lnTo>
                  <a:pt x="4760913" y="6237482"/>
                </a:lnTo>
                <a:lnTo>
                  <a:pt x="4715080" y="6227610"/>
                </a:lnTo>
                <a:cubicBezTo>
                  <a:pt x="4697520" y="6220049"/>
                  <a:pt x="4679960" y="6208702"/>
                  <a:pt x="4662400" y="6193579"/>
                </a:cubicBezTo>
                <a:cubicBezTo>
                  <a:pt x="4688738" y="6178454"/>
                  <a:pt x="4701906" y="6159544"/>
                  <a:pt x="4701906" y="6136858"/>
                </a:cubicBezTo>
                <a:close/>
                <a:moveTo>
                  <a:pt x="3622011" y="5875934"/>
                </a:moveTo>
                <a:lnTo>
                  <a:pt x="3648348" y="5944000"/>
                </a:lnTo>
                <a:lnTo>
                  <a:pt x="3622011" y="5944000"/>
                </a:lnTo>
                <a:lnTo>
                  <a:pt x="3595674" y="5887278"/>
                </a:lnTo>
                <a:close/>
                <a:moveTo>
                  <a:pt x="4372672" y="5705767"/>
                </a:moveTo>
                <a:cubicBezTo>
                  <a:pt x="4521923" y="5887278"/>
                  <a:pt x="4627281" y="6023408"/>
                  <a:pt x="4688738" y="6114161"/>
                </a:cubicBezTo>
                <a:cubicBezTo>
                  <a:pt x="4671178" y="6129288"/>
                  <a:pt x="4644840" y="6136853"/>
                  <a:pt x="4609721" y="6136853"/>
                </a:cubicBezTo>
                <a:cubicBezTo>
                  <a:pt x="4583384" y="6068788"/>
                  <a:pt x="4565825" y="6015844"/>
                  <a:pt x="4557042" y="5978030"/>
                </a:cubicBezTo>
                <a:cubicBezTo>
                  <a:pt x="4501074" y="5978030"/>
                  <a:pt x="4459300" y="5978030"/>
                  <a:pt x="4431731" y="5978030"/>
                </a:cubicBezTo>
                <a:lnTo>
                  <a:pt x="4412178" y="5978030"/>
                </a:lnTo>
                <a:cubicBezTo>
                  <a:pt x="4464857" y="5932656"/>
                  <a:pt x="4491199" y="5906182"/>
                  <a:pt x="4491199" y="5898621"/>
                </a:cubicBezTo>
                <a:cubicBezTo>
                  <a:pt x="4491199" y="5883495"/>
                  <a:pt x="4484612" y="5866477"/>
                  <a:pt x="4471444" y="5847573"/>
                </a:cubicBezTo>
                <a:cubicBezTo>
                  <a:pt x="4458275" y="5828663"/>
                  <a:pt x="4451688" y="5819212"/>
                  <a:pt x="4451688" y="5819212"/>
                </a:cubicBezTo>
                <a:cubicBezTo>
                  <a:pt x="4416568" y="5796525"/>
                  <a:pt x="4390232" y="5781398"/>
                  <a:pt x="4372672" y="5773833"/>
                </a:cubicBezTo>
                <a:cubicBezTo>
                  <a:pt x="4372672" y="5781398"/>
                  <a:pt x="4372672" y="5792742"/>
                  <a:pt x="4372672" y="5807868"/>
                </a:cubicBezTo>
                <a:cubicBezTo>
                  <a:pt x="4381449" y="5822994"/>
                  <a:pt x="4377063" y="5830556"/>
                  <a:pt x="4359503" y="5830556"/>
                </a:cubicBezTo>
                <a:cubicBezTo>
                  <a:pt x="4333161" y="5830556"/>
                  <a:pt x="4306823" y="5822994"/>
                  <a:pt x="4280487" y="5807868"/>
                </a:cubicBezTo>
                <a:cubicBezTo>
                  <a:pt x="4341943" y="5739802"/>
                  <a:pt x="4372672" y="5705767"/>
                  <a:pt x="4372672" y="5705767"/>
                </a:cubicBezTo>
                <a:close/>
                <a:moveTo>
                  <a:pt x="2937204" y="5558296"/>
                </a:moveTo>
                <a:lnTo>
                  <a:pt x="3029389" y="5660393"/>
                </a:lnTo>
                <a:lnTo>
                  <a:pt x="3003052" y="5671741"/>
                </a:lnTo>
                <a:lnTo>
                  <a:pt x="2910862" y="5580983"/>
                </a:lnTo>
                <a:close/>
                <a:moveTo>
                  <a:pt x="4780929" y="5478888"/>
                </a:moveTo>
                <a:cubicBezTo>
                  <a:pt x="4772151" y="5494013"/>
                  <a:pt x="4780929" y="5543171"/>
                  <a:pt x="4807271" y="5626362"/>
                </a:cubicBezTo>
                <a:cubicBezTo>
                  <a:pt x="4833607" y="5633923"/>
                  <a:pt x="4851167" y="5637706"/>
                  <a:pt x="4859945" y="5637706"/>
                </a:cubicBezTo>
                <a:cubicBezTo>
                  <a:pt x="4886287" y="5713338"/>
                  <a:pt x="4908232" y="5770054"/>
                  <a:pt x="4925792" y="5807872"/>
                </a:cubicBezTo>
                <a:cubicBezTo>
                  <a:pt x="4829217" y="5679301"/>
                  <a:pt x="4763373" y="5577202"/>
                  <a:pt x="4728254" y="5501575"/>
                </a:cubicBezTo>
                <a:cubicBezTo>
                  <a:pt x="4763373" y="5501575"/>
                  <a:pt x="4780929" y="5494013"/>
                  <a:pt x="4780929" y="5478888"/>
                </a:cubicBezTo>
                <a:close/>
                <a:moveTo>
                  <a:pt x="2858188" y="5410818"/>
                </a:moveTo>
                <a:lnTo>
                  <a:pt x="2884525" y="5478884"/>
                </a:lnTo>
                <a:lnTo>
                  <a:pt x="2858188" y="5478884"/>
                </a:lnTo>
                <a:lnTo>
                  <a:pt x="2831845" y="5422162"/>
                </a:lnTo>
                <a:close/>
                <a:moveTo>
                  <a:pt x="4649232" y="5388132"/>
                </a:moveTo>
                <a:lnTo>
                  <a:pt x="4688738" y="5467540"/>
                </a:lnTo>
                <a:lnTo>
                  <a:pt x="4662400" y="5478889"/>
                </a:lnTo>
                <a:lnTo>
                  <a:pt x="4622890" y="5399476"/>
                </a:lnTo>
                <a:close/>
                <a:moveTo>
                  <a:pt x="427044" y="5295345"/>
                </a:moveTo>
                <a:lnTo>
                  <a:pt x="453385" y="5306689"/>
                </a:lnTo>
                <a:lnTo>
                  <a:pt x="400705" y="5352067"/>
                </a:lnTo>
                <a:lnTo>
                  <a:pt x="387537" y="5340724"/>
                </a:lnTo>
                <a:close/>
                <a:moveTo>
                  <a:pt x="4688738" y="5274682"/>
                </a:moveTo>
                <a:lnTo>
                  <a:pt x="4715075" y="5274682"/>
                </a:lnTo>
                <a:lnTo>
                  <a:pt x="4688738" y="5320061"/>
                </a:lnTo>
                <a:lnTo>
                  <a:pt x="4662400" y="5320061"/>
                </a:lnTo>
                <a:close/>
                <a:moveTo>
                  <a:pt x="3727365" y="5127208"/>
                </a:moveTo>
                <a:cubicBezTo>
                  <a:pt x="3736147" y="5127208"/>
                  <a:pt x="3739441" y="5130991"/>
                  <a:pt x="3737245" y="5138552"/>
                </a:cubicBezTo>
                <a:lnTo>
                  <a:pt x="3732636" y="5145359"/>
                </a:lnTo>
                <a:lnTo>
                  <a:pt x="3729012" y="5140679"/>
                </a:lnTo>
                <a:cubicBezTo>
                  <a:pt x="3723528" y="5131700"/>
                  <a:pt x="3722979" y="5127208"/>
                  <a:pt x="3727365" y="5127208"/>
                </a:cubicBezTo>
                <a:close/>
                <a:moveTo>
                  <a:pt x="3701028" y="5059146"/>
                </a:moveTo>
                <a:lnTo>
                  <a:pt x="3727365" y="5104525"/>
                </a:lnTo>
                <a:lnTo>
                  <a:pt x="3701028" y="5115869"/>
                </a:lnTo>
                <a:lnTo>
                  <a:pt x="3674690" y="5070490"/>
                </a:lnTo>
                <a:close/>
                <a:moveTo>
                  <a:pt x="650928" y="4989048"/>
                </a:moveTo>
                <a:cubicBezTo>
                  <a:pt x="642150" y="4996612"/>
                  <a:pt x="633368" y="5011739"/>
                  <a:pt x="624590" y="5034426"/>
                </a:cubicBezTo>
                <a:cubicBezTo>
                  <a:pt x="615808" y="5057112"/>
                  <a:pt x="607030" y="5068456"/>
                  <a:pt x="598254" y="5068456"/>
                </a:cubicBezTo>
                <a:cubicBezTo>
                  <a:pt x="580694" y="5068456"/>
                  <a:pt x="563134" y="5060895"/>
                  <a:pt x="545574" y="5045770"/>
                </a:cubicBezTo>
                <a:cubicBezTo>
                  <a:pt x="545574" y="5038208"/>
                  <a:pt x="580694" y="5019300"/>
                  <a:pt x="650928" y="4989048"/>
                </a:cubicBezTo>
                <a:close/>
                <a:moveTo>
                  <a:pt x="751162" y="4979985"/>
                </a:moveTo>
                <a:lnTo>
                  <a:pt x="751073" y="4980148"/>
                </a:lnTo>
                <a:lnTo>
                  <a:pt x="751073" y="4980157"/>
                </a:lnTo>
                <a:close/>
                <a:moveTo>
                  <a:pt x="803748" y="4883730"/>
                </a:moveTo>
                <a:lnTo>
                  <a:pt x="803685" y="4883845"/>
                </a:lnTo>
                <a:lnTo>
                  <a:pt x="803680" y="4883853"/>
                </a:lnTo>
                <a:lnTo>
                  <a:pt x="770827" y="4941870"/>
                </a:lnTo>
                <a:lnTo>
                  <a:pt x="803685" y="4883845"/>
                </a:lnTo>
                <a:lnTo>
                  <a:pt x="803689" y="4883838"/>
                </a:lnTo>
                <a:close/>
                <a:moveTo>
                  <a:pt x="770827" y="2011776"/>
                </a:moveTo>
                <a:lnTo>
                  <a:pt x="803680" y="2069793"/>
                </a:lnTo>
                <a:lnTo>
                  <a:pt x="803685" y="2069801"/>
                </a:lnTo>
                <a:lnTo>
                  <a:pt x="803748" y="2069916"/>
                </a:lnTo>
                <a:lnTo>
                  <a:pt x="803689" y="2069808"/>
                </a:lnTo>
                <a:lnTo>
                  <a:pt x="803685" y="2069801"/>
                </a:lnTo>
                <a:close/>
                <a:moveTo>
                  <a:pt x="751073" y="1973489"/>
                </a:moveTo>
                <a:lnTo>
                  <a:pt x="751073" y="1973498"/>
                </a:lnTo>
                <a:lnTo>
                  <a:pt x="751162" y="1973661"/>
                </a:lnTo>
                <a:close/>
                <a:moveTo>
                  <a:pt x="598254" y="1885190"/>
                </a:moveTo>
                <a:cubicBezTo>
                  <a:pt x="607030" y="1885190"/>
                  <a:pt x="615808" y="1896534"/>
                  <a:pt x="624590" y="1919220"/>
                </a:cubicBezTo>
                <a:cubicBezTo>
                  <a:pt x="633368" y="1941907"/>
                  <a:pt x="642150" y="1957034"/>
                  <a:pt x="650928" y="1964598"/>
                </a:cubicBezTo>
                <a:cubicBezTo>
                  <a:pt x="580694" y="1934346"/>
                  <a:pt x="545574" y="1915438"/>
                  <a:pt x="545574" y="1907876"/>
                </a:cubicBezTo>
                <a:cubicBezTo>
                  <a:pt x="563134" y="1892751"/>
                  <a:pt x="580694" y="1885190"/>
                  <a:pt x="598254" y="1885190"/>
                </a:cubicBezTo>
                <a:close/>
                <a:moveTo>
                  <a:pt x="3701028" y="1837777"/>
                </a:moveTo>
                <a:lnTo>
                  <a:pt x="3727365" y="1849121"/>
                </a:lnTo>
                <a:lnTo>
                  <a:pt x="3701028" y="1894500"/>
                </a:lnTo>
                <a:lnTo>
                  <a:pt x="3674690" y="1883156"/>
                </a:lnTo>
                <a:close/>
                <a:moveTo>
                  <a:pt x="3732636" y="1808287"/>
                </a:moveTo>
                <a:lnTo>
                  <a:pt x="3737245" y="1815094"/>
                </a:lnTo>
                <a:cubicBezTo>
                  <a:pt x="3739441" y="1822655"/>
                  <a:pt x="3736147" y="1826438"/>
                  <a:pt x="3727365" y="1826438"/>
                </a:cubicBezTo>
                <a:cubicBezTo>
                  <a:pt x="3722979" y="1826438"/>
                  <a:pt x="3723528" y="1821946"/>
                  <a:pt x="3729012" y="1812967"/>
                </a:cubicBezTo>
                <a:close/>
                <a:moveTo>
                  <a:pt x="4662400" y="1633585"/>
                </a:moveTo>
                <a:lnTo>
                  <a:pt x="4688738" y="1633585"/>
                </a:lnTo>
                <a:lnTo>
                  <a:pt x="4715075" y="1678964"/>
                </a:lnTo>
                <a:lnTo>
                  <a:pt x="4688738" y="1678964"/>
                </a:lnTo>
                <a:close/>
                <a:moveTo>
                  <a:pt x="400705" y="1601579"/>
                </a:moveTo>
                <a:lnTo>
                  <a:pt x="453385" y="1646957"/>
                </a:lnTo>
                <a:lnTo>
                  <a:pt x="427044" y="1658301"/>
                </a:lnTo>
                <a:lnTo>
                  <a:pt x="387537" y="1612922"/>
                </a:lnTo>
                <a:close/>
                <a:moveTo>
                  <a:pt x="2858188" y="1474762"/>
                </a:moveTo>
                <a:lnTo>
                  <a:pt x="2884525" y="1474762"/>
                </a:lnTo>
                <a:lnTo>
                  <a:pt x="2858188" y="1542828"/>
                </a:lnTo>
                <a:lnTo>
                  <a:pt x="2831845" y="1531484"/>
                </a:lnTo>
                <a:close/>
                <a:moveTo>
                  <a:pt x="4662400" y="1474757"/>
                </a:moveTo>
                <a:lnTo>
                  <a:pt x="4688738" y="1486106"/>
                </a:lnTo>
                <a:lnTo>
                  <a:pt x="4649232" y="1565514"/>
                </a:lnTo>
                <a:lnTo>
                  <a:pt x="4622890" y="1554170"/>
                </a:lnTo>
                <a:close/>
                <a:moveTo>
                  <a:pt x="3003052" y="1281905"/>
                </a:moveTo>
                <a:lnTo>
                  <a:pt x="3029389" y="1293253"/>
                </a:lnTo>
                <a:lnTo>
                  <a:pt x="2937204" y="1395350"/>
                </a:lnTo>
                <a:lnTo>
                  <a:pt x="2910862" y="1372663"/>
                </a:lnTo>
                <a:close/>
                <a:moveTo>
                  <a:pt x="4925792" y="1145774"/>
                </a:moveTo>
                <a:cubicBezTo>
                  <a:pt x="4908232" y="1183592"/>
                  <a:pt x="4886287" y="1240308"/>
                  <a:pt x="4859945" y="1315940"/>
                </a:cubicBezTo>
                <a:cubicBezTo>
                  <a:pt x="4851167" y="1315940"/>
                  <a:pt x="4833607" y="1319723"/>
                  <a:pt x="4807271" y="1327284"/>
                </a:cubicBezTo>
                <a:cubicBezTo>
                  <a:pt x="4780929" y="1410475"/>
                  <a:pt x="4772151" y="1459633"/>
                  <a:pt x="4780929" y="1474758"/>
                </a:cubicBezTo>
                <a:cubicBezTo>
                  <a:pt x="4780929" y="1459633"/>
                  <a:pt x="4763373" y="1452071"/>
                  <a:pt x="4728254" y="1452071"/>
                </a:cubicBezTo>
                <a:cubicBezTo>
                  <a:pt x="4763373" y="1376444"/>
                  <a:pt x="4829217" y="1274345"/>
                  <a:pt x="4925792" y="1145774"/>
                </a:cubicBezTo>
                <a:close/>
                <a:moveTo>
                  <a:pt x="3622011" y="1009646"/>
                </a:moveTo>
                <a:lnTo>
                  <a:pt x="3648348" y="1009646"/>
                </a:lnTo>
                <a:lnTo>
                  <a:pt x="3622011" y="1077712"/>
                </a:lnTo>
                <a:lnTo>
                  <a:pt x="3595674" y="1066368"/>
                </a:lnTo>
                <a:close/>
                <a:moveTo>
                  <a:pt x="4609721" y="816793"/>
                </a:moveTo>
                <a:cubicBezTo>
                  <a:pt x="4644840" y="816793"/>
                  <a:pt x="4671178" y="824358"/>
                  <a:pt x="4688738" y="839485"/>
                </a:cubicBezTo>
                <a:cubicBezTo>
                  <a:pt x="4627281" y="930238"/>
                  <a:pt x="4521923" y="1066368"/>
                  <a:pt x="4372672" y="1247879"/>
                </a:cubicBezTo>
                <a:cubicBezTo>
                  <a:pt x="4372672" y="1247879"/>
                  <a:pt x="4341943" y="1213844"/>
                  <a:pt x="4280487" y="1145778"/>
                </a:cubicBezTo>
                <a:cubicBezTo>
                  <a:pt x="4306823" y="1130652"/>
                  <a:pt x="4333161" y="1123090"/>
                  <a:pt x="4359503" y="1123090"/>
                </a:cubicBezTo>
                <a:cubicBezTo>
                  <a:pt x="4377063" y="1123090"/>
                  <a:pt x="4381449" y="1130652"/>
                  <a:pt x="4372672" y="1145778"/>
                </a:cubicBezTo>
                <a:cubicBezTo>
                  <a:pt x="4372672" y="1160904"/>
                  <a:pt x="4372672" y="1172248"/>
                  <a:pt x="4372672" y="1179813"/>
                </a:cubicBezTo>
                <a:cubicBezTo>
                  <a:pt x="4390232" y="1172248"/>
                  <a:pt x="4416568" y="1157121"/>
                  <a:pt x="4451688" y="1134434"/>
                </a:cubicBezTo>
                <a:cubicBezTo>
                  <a:pt x="4451688" y="1134434"/>
                  <a:pt x="4458275" y="1124983"/>
                  <a:pt x="4471444" y="1106073"/>
                </a:cubicBezTo>
                <a:cubicBezTo>
                  <a:pt x="4484612" y="1087169"/>
                  <a:pt x="4491199" y="1070151"/>
                  <a:pt x="4491199" y="1055025"/>
                </a:cubicBezTo>
                <a:cubicBezTo>
                  <a:pt x="4491199" y="1047464"/>
                  <a:pt x="4464857" y="1020990"/>
                  <a:pt x="4412178" y="975616"/>
                </a:cubicBezTo>
                <a:lnTo>
                  <a:pt x="4431731" y="975616"/>
                </a:lnTo>
                <a:cubicBezTo>
                  <a:pt x="4459300" y="975616"/>
                  <a:pt x="4501074" y="975616"/>
                  <a:pt x="4557042" y="975616"/>
                </a:cubicBezTo>
                <a:cubicBezTo>
                  <a:pt x="4565825" y="937802"/>
                  <a:pt x="4583384" y="884858"/>
                  <a:pt x="4609721" y="816793"/>
                </a:cubicBezTo>
                <a:close/>
                <a:moveTo>
                  <a:pt x="4760913" y="716164"/>
                </a:moveTo>
                <a:lnTo>
                  <a:pt x="4751293" y="728873"/>
                </a:lnTo>
                <a:cubicBezTo>
                  <a:pt x="4740319" y="745886"/>
                  <a:pt x="4723858" y="775192"/>
                  <a:pt x="4701906" y="816788"/>
                </a:cubicBezTo>
                <a:cubicBezTo>
                  <a:pt x="4701906" y="794102"/>
                  <a:pt x="4688738" y="775192"/>
                  <a:pt x="4662400" y="760067"/>
                </a:cubicBezTo>
                <a:cubicBezTo>
                  <a:pt x="4679960" y="744944"/>
                  <a:pt x="4697520" y="733597"/>
                  <a:pt x="4715080" y="726036"/>
                </a:cubicBezTo>
                <a:close/>
                <a:moveTo>
                  <a:pt x="4763643" y="712569"/>
                </a:moveTo>
                <a:cubicBezTo>
                  <a:pt x="4766387" y="710205"/>
                  <a:pt x="4767759" y="710913"/>
                  <a:pt x="4767759" y="714696"/>
                </a:cubicBezTo>
                <a:lnTo>
                  <a:pt x="4760919" y="716168"/>
                </a:lnTo>
                <a:close/>
                <a:moveTo>
                  <a:pt x="3766875" y="544530"/>
                </a:moveTo>
                <a:lnTo>
                  <a:pt x="3760574" y="554392"/>
                </a:lnTo>
                <a:lnTo>
                  <a:pt x="3756178" y="548077"/>
                </a:lnTo>
                <a:cubicBezTo>
                  <a:pt x="3756721" y="545712"/>
                  <a:pt x="3760289" y="544530"/>
                  <a:pt x="3766875" y="544530"/>
                </a:cubicBezTo>
                <a:close/>
                <a:moveTo>
                  <a:pt x="4517536" y="499147"/>
                </a:moveTo>
                <a:lnTo>
                  <a:pt x="4445583" y="581366"/>
                </a:lnTo>
                <a:lnTo>
                  <a:pt x="4445102" y="578561"/>
                </a:lnTo>
                <a:cubicBezTo>
                  <a:pt x="4449492" y="548309"/>
                  <a:pt x="4473639" y="521838"/>
                  <a:pt x="4517536" y="499147"/>
                </a:cubicBezTo>
                <a:close/>
                <a:moveTo>
                  <a:pt x="4912620" y="431085"/>
                </a:moveTo>
                <a:cubicBezTo>
                  <a:pt x="4938956" y="446212"/>
                  <a:pt x="4956516" y="453778"/>
                  <a:pt x="4965298" y="453778"/>
                </a:cubicBezTo>
                <a:cubicBezTo>
                  <a:pt x="4938956" y="476464"/>
                  <a:pt x="4906032" y="516169"/>
                  <a:pt x="4866526" y="572891"/>
                </a:cubicBezTo>
                <a:cubicBezTo>
                  <a:pt x="4827015" y="629613"/>
                  <a:pt x="4794097" y="669318"/>
                  <a:pt x="4767755" y="692005"/>
                </a:cubicBezTo>
                <a:cubicBezTo>
                  <a:pt x="4794097" y="631505"/>
                  <a:pt x="4842385" y="544530"/>
                  <a:pt x="4912620" y="431085"/>
                </a:cubicBezTo>
                <a:close/>
                <a:moveTo>
                  <a:pt x="4543873" y="397050"/>
                </a:moveTo>
                <a:lnTo>
                  <a:pt x="4570215" y="408394"/>
                </a:lnTo>
                <a:lnTo>
                  <a:pt x="4530705" y="476460"/>
                </a:lnTo>
                <a:lnTo>
                  <a:pt x="4504367" y="453772"/>
                </a:lnTo>
                <a:close/>
                <a:moveTo>
                  <a:pt x="4794101" y="0"/>
                </a:moveTo>
                <a:cubicBezTo>
                  <a:pt x="4794101" y="7561"/>
                  <a:pt x="4794101" y="22687"/>
                  <a:pt x="4794101" y="45375"/>
                </a:cubicBezTo>
                <a:cubicBezTo>
                  <a:pt x="4609727" y="257137"/>
                  <a:pt x="4381454" y="544526"/>
                  <a:pt x="4109284" y="907548"/>
                </a:cubicBezTo>
                <a:cubicBezTo>
                  <a:pt x="4056611" y="937800"/>
                  <a:pt x="3990762" y="1020987"/>
                  <a:pt x="3911746" y="1157119"/>
                </a:cubicBezTo>
                <a:cubicBezTo>
                  <a:pt x="3806387" y="1338629"/>
                  <a:pt x="3744930" y="1440730"/>
                  <a:pt x="3727370" y="1463416"/>
                </a:cubicBezTo>
                <a:cubicBezTo>
                  <a:pt x="3718593" y="1470980"/>
                  <a:pt x="3718593" y="1478541"/>
                  <a:pt x="3727370" y="1486108"/>
                </a:cubicBezTo>
                <a:cubicBezTo>
                  <a:pt x="3780049" y="1425603"/>
                  <a:pt x="3867849" y="1331067"/>
                  <a:pt x="3990762" y="1202497"/>
                </a:cubicBezTo>
                <a:cubicBezTo>
                  <a:pt x="3990762" y="1202497"/>
                  <a:pt x="3986371" y="1198714"/>
                  <a:pt x="3977594" y="1191154"/>
                </a:cubicBezTo>
                <a:cubicBezTo>
                  <a:pt x="4039051" y="1115527"/>
                  <a:pt x="4109284" y="1005866"/>
                  <a:pt x="4188302" y="862166"/>
                </a:cubicBezTo>
                <a:cubicBezTo>
                  <a:pt x="4205861" y="854607"/>
                  <a:pt x="4227812" y="839480"/>
                  <a:pt x="4254149" y="816789"/>
                </a:cubicBezTo>
                <a:cubicBezTo>
                  <a:pt x="4300241" y="754397"/>
                  <a:pt x="4361155" y="679239"/>
                  <a:pt x="4436879" y="591323"/>
                </a:cubicBezTo>
                <a:lnTo>
                  <a:pt x="4445588" y="581366"/>
                </a:lnTo>
                <a:lnTo>
                  <a:pt x="4453340" y="626772"/>
                </a:lnTo>
                <a:cubicBezTo>
                  <a:pt x="4461019" y="643790"/>
                  <a:pt x="4473644" y="661753"/>
                  <a:pt x="4491204" y="680659"/>
                </a:cubicBezTo>
                <a:lnTo>
                  <a:pt x="3714202" y="1769713"/>
                </a:lnTo>
                <a:cubicBezTo>
                  <a:pt x="3758099" y="1739462"/>
                  <a:pt x="3823947" y="1686522"/>
                  <a:pt x="3911746" y="1610894"/>
                </a:cubicBezTo>
                <a:cubicBezTo>
                  <a:pt x="3841507" y="1682739"/>
                  <a:pt x="3791023" y="1736624"/>
                  <a:pt x="3760294" y="1772550"/>
                </a:cubicBezTo>
                <a:lnTo>
                  <a:pt x="3732642" y="1808286"/>
                </a:lnTo>
                <a:lnTo>
                  <a:pt x="3714202" y="1781056"/>
                </a:lnTo>
                <a:cubicBezTo>
                  <a:pt x="3670304" y="1803744"/>
                  <a:pt x="3643968" y="1845344"/>
                  <a:pt x="3635185" y="1905846"/>
                </a:cubicBezTo>
                <a:cubicBezTo>
                  <a:pt x="3626408" y="1966350"/>
                  <a:pt x="3613234" y="2011723"/>
                  <a:pt x="3595679" y="2041976"/>
                </a:cubicBezTo>
                <a:cubicBezTo>
                  <a:pt x="3604457" y="2041976"/>
                  <a:pt x="3617625" y="2041976"/>
                  <a:pt x="3635185" y="2041976"/>
                </a:cubicBezTo>
                <a:cubicBezTo>
                  <a:pt x="3643968" y="2041976"/>
                  <a:pt x="3670304" y="2023071"/>
                  <a:pt x="3714202" y="1985254"/>
                </a:cubicBezTo>
                <a:cubicBezTo>
                  <a:pt x="3714202" y="1962567"/>
                  <a:pt x="3718593" y="1939880"/>
                  <a:pt x="3727370" y="1917188"/>
                </a:cubicBezTo>
                <a:cubicBezTo>
                  <a:pt x="3771272" y="1871814"/>
                  <a:pt x="3841507" y="1815092"/>
                  <a:pt x="3938082" y="1747027"/>
                </a:cubicBezTo>
                <a:cubicBezTo>
                  <a:pt x="3946866" y="1739462"/>
                  <a:pt x="3968811" y="1735678"/>
                  <a:pt x="4003931" y="1735678"/>
                </a:cubicBezTo>
                <a:cubicBezTo>
                  <a:pt x="4003931" y="1765930"/>
                  <a:pt x="4030267" y="1709207"/>
                  <a:pt x="4082947" y="1565515"/>
                </a:cubicBezTo>
                <a:lnTo>
                  <a:pt x="4175132" y="1576860"/>
                </a:lnTo>
                <a:cubicBezTo>
                  <a:pt x="4183914" y="1569300"/>
                  <a:pt x="4192692" y="1563625"/>
                  <a:pt x="4201474" y="1559842"/>
                </a:cubicBezTo>
                <a:cubicBezTo>
                  <a:pt x="4210252" y="1556064"/>
                  <a:pt x="4219034" y="1554173"/>
                  <a:pt x="4227812" y="1554173"/>
                </a:cubicBezTo>
                <a:cubicBezTo>
                  <a:pt x="4201474" y="1508794"/>
                  <a:pt x="4175132" y="1486108"/>
                  <a:pt x="4148796" y="1486108"/>
                </a:cubicBezTo>
                <a:cubicBezTo>
                  <a:pt x="4122458" y="1486108"/>
                  <a:pt x="4107094" y="1489885"/>
                  <a:pt x="4102703" y="1497449"/>
                </a:cubicBezTo>
                <a:cubicBezTo>
                  <a:pt x="4098311" y="1505013"/>
                  <a:pt x="4091730" y="1508794"/>
                  <a:pt x="4082947" y="1508794"/>
                </a:cubicBezTo>
                <a:cubicBezTo>
                  <a:pt x="4100507" y="1486108"/>
                  <a:pt x="4126844" y="1440730"/>
                  <a:pt x="4161964" y="1372664"/>
                </a:cubicBezTo>
                <a:cubicBezTo>
                  <a:pt x="4197084" y="1304598"/>
                  <a:pt x="4227812" y="1251659"/>
                  <a:pt x="4254149" y="1213841"/>
                </a:cubicBezTo>
                <a:cubicBezTo>
                  <a:pt x="4271709" y="1228967"/>
                  <a:pt x="4289269" y="1236532"/>
                  <a:pt x="4306829" y="1236532"/>
                </a:cubicBezTo>
                <a:cubicBezTo>
                  <a:pt x="4289269" y="1281907"/>
                  <a:pt x="4262932" y="1338629"/>
                  <a:pt x="4227812" y="1406695"/>
                </a:cubicBezTo>
                <a:cubicBezTo>
                  <a:pt x="4219034" y="1414260"/>
                  <a:pt x="4227812" y="1418043"/>
                  <a:pt x="4254149" y="1418043"/>
                </a:cubicBezTo>
                <a:cubicBezTo>
                  <a:pt x="4333166" y="1418043"/>
                  <a:pt x="4368286" y="1372664"/>
                  <a:pt x="4359508" y="1281907"/>
                </a:cubicBezTo>
                <a:cubicBezTo>
                  <a:pt x="4359508" y="1304598"/>
                  <a:pt x="4363894" y="1323502"/>
                  <a:pt x="4372677" y="1338629"/>
                </a:cubicBezTo>
                <a:lnTo>
                  <a:pt x="5162842" y="419737"/>
                </a:lnTo>
                <a:cubicBezTo>
                  <a:pt x="5110168" y="487803"/>
                  <a:pt x="5031151" y="589904"/>
                  <a:pt x="4925792" y="726036"/>
                </a:cubicBezTo>
                <a:cubicBezTo>
                  <a:pt x="4925792" y="741163"/>
                  <a:pt x="4947744" y="748725"/>
                  <a:pt x="4991641" y="748725"/>
                </a:cubicBezTo>
                <a:cubicBezTo>
                  <a:pt x="4938962" y="816789"/>
                  <a:pt x="4868727" y="911325"/>
                  <a:pt x="4780929" y="1032334"/>
                </a:cubicBezTo>
                <a:cubicBezTo>
                  <a:pt x="4772151" y="1032334"/>
                  <a:pt x="4754591" y="1039896"/>
                  <a:pt x="4728254" y="1055022"/>
                </a:cubicBezTo>
                <a:cubicBezTo>
                  <a:pt x="4675574" y="1130648"/>
                  <a:pt x="4596558" y="1251659"/>
                  <a:pt x="4491204" y="1418043"/>
                </a:cubicBezTo>
                <a:cubicBezTo>
                  <a:pt x="4499981" y="1425603"/>
                  <a:pt x="4513150" y="1429386"/>
                  <a:pt x="4530709" y="1429386"/>
                </a:cubicBezTo>
                <a:cubicBezTo>
                  <a:pt x="4504373" y="1429386"/>
                  <a:pt x="4491204" y="1440730"/>
                  <a:pt x="4491204" y="1463416"/>
                </a:cubicBezTo>
                <a:cubicBezTo>
                  <a:pt x="4491204" y="1448290"/>
                  <a:pt x="4486813" y="1433164"/>
                  <a:pt x="4478030" y="1418043"/>
                </a:cubicBezTo>
                <a:cubicBezTo>
                  <a:pt x="4451694" y="1470980"/>
                  <a:pt x="4456084" y="1508794"/>
                  <a:pt x="4491204" y="1531481"/>
                </a:cubicBezTo>
                <a:lnTo>
                  <a:pt x="3845897" y="2541126"/>
                </a:lnTo>
                <a:cubicBezTo>
                  <a:pt x="3837115" y="2548687"/>
                  <a:pt x="3845897" y="2552470"/>
                  <a:pt x="3872235" y="2552470"/>
                </a:cubicBezTo>
                <a:cubicBezTo>
                  <a:pt x="3881017" y="2552470"/>
                  <a:pt x="3955642" y="2461717"/>
                  <a:pt x="4096116" y="2280208"/>
                </a:cubicBezTo>
                <a:cubicBezTo>
                  <a:pt x="4201474" y="2136511"/>
                  <a:pt x="4298051" y="1989037"/>
                  <a:pt x="4385845" y="1837779"/>
                </a:cubicBezTo>
                <a:cubicBezTo>
                  <a:pt x="4420964" y="1807527"/>
                  <a:pt x="4469253" y="1762153"/>
                  <a:pt x="4530709" y="1701647"/>
                </a:cubicBezTo>
                <a:cubicBezTo>
                  <a:pt x="4513150" y="1754586"/>
                  <a:pt x="4473644" y="1826435"/>
                  <a:pt x="4412182" y="1917188"/>
                </a:cubicBezTo>
                <a:lnTo>
                  <a:pt x="4412182" y="1985254"/>
                </a:lnTo>
                <a:lnTo>
                  <a:pt x="4465370" y="2003583"/>
                </a:lnTo>
                <a:lnTo>
                  <a:pt x="4471241" y="1999970"/>
                </a:lnTo>
                <a:cubicBezTo>
                  <a:pt x="4491132" y="1991105"/>
                  <a:pt x="4550465" y="1974857"/>
                  <a:pt x="4649238" y="1951223"/>
                </a:cubicBezTo>
                <a:cubicBezTo>
                  <a:pt x="4508759" y="2041976"/>
                  <a:pt x="4399014" y="2208360"/>
                  <a:pt x="4319997" y="2450369"/>
                </a:cubicBezTo>
                <a:cubicBezTo>
                  <a:pt x="4284877" y="2510873"/>
                  <a:pt x="4227812" y="2605409"/>
                  <a:pt x="4148796" y="2733980"/>
                </a:cubicBezTo>
                <a:cubicBezTo>
                  <a:pt x="4131236" y="2741541"/>
                  <a:pt x="4109284" y="2752889"/>
                  <a:pt x="4082947" y="2768010"/>
                </a:cubicBezTo>
                <a:cubicBezTo>
                  <a:pt x="4082947" y="2783136"/>
                  <a:pt x="4096116" y="2790701"/>
                  <a:pt x="4122458" y="2790701"/>
                </a:cubicBezTo>
                <a:lnTo>
                  <a:pt x="3717565" y="3476823"/>
                </a:lnTo>
                <a:lnTo>
                  <a:pt x="4122458" y="4162945"/>
                </a:lnTo>
                <a:cubicBezTo>
                  <a:pt x="4096116" y="4162945"/>
                  <a:pt x="4082947" y="4170510"/>
                  <a:pt x="4082947" y="4185636"/>
                </a:cubicBezTo>
                <a:cubicBezTo>
                  <a:pt x="4109284" y="4200757"/>
                  <a:pt x="4131236" y="4212105"/>
                  <a:pt x="4148796" y="4219666"/>
                </a:cubicBezTo>
                <a:cubicBezTo>
                  <a:pt x="4227812" y="4348237"/>
                  <a:pt x="4284877" y="4442773"/>
                  <a:pt x="4319997" y="4503277"/>
                </a:cubicBezTo>
                <a:cubicBezTo>
                  <a:pt x="4399014" y="4745286"/>
                  <a:pt x="4508759" y="4911670"/>
                  <a:pt x="4649238" y="5002423"/>
                </a:cubicBezTo>
                <a:cubicBezTo>
                  <a:pt x="4550465" y="4978789"/>
                  <a:pt x="4491132" y="4962541"/>
                  <a:pt x="4471241" y="4953676"/>
                </a:cubicBezTo>
                <a:lnTo>
                  <a:pt x="4465370" y="4950063"/>
                </a:lnTo>
                <a:lnTo>
                  <a:pt x="4412182" y="4968392"/>
                </a:lnTo>
                <a:lnTo>
                  <a:pt x="4412182" y="5036458"/>
                </a:lnTo>
                <a:cubicBezTo>
                  <a:pt x="4473644" y="5127211"/>
                  <a:pt x="4513150" y="5199060"/>
                  <a:pt x="4530709" y="5251999"/>
                </a:cubicBezTo>
                <a:cubicBezTo>
                  <a:pt x="4469253" y="5191493"/>
                  <a:pt x="4420964" y="5146119"/>
                  <a:pt x="4385845" y="5115867"/>
                </a:cubicBezTo>
                <a:cubicBezTo>
                  <a:pt x="4298051" y="4964609"/>
                  <a:pt x="4201474" y="4817135"/>
                  <a:pt x="4096116" y="4673438"/>
                </a:cubicBezTo>
                <a:cubicBezTo>
                  <a:pt x="3955642" y="4491929"/>
                  <a:pt x="3881017" y="4401176"/>
                  <a:pt x="3872235" y="4401176"/>
                </a:cubicBezTo>
                <a:cubicBezTo>
                  <a:pt x="3845897" y="4401176"/>
                  <a:pt x="3837115" y="4404959"/>
                  <a:pt x="3845897" y="4412520"/>
                </a:cubicBezTo>
                <a:lnTo>
                  <a:pt x="4491204" y="5422165"/>
                </a:lnTo>
                <a:cubicBezTo>
                  <a:pt x="4456084" y="5444852"/>
                  <a:pt x="4451694" y="5482666"/>
                  <a:pt x="4478030" y="5535603"/>
                </a:cubicBezTo>
                <a:cubicBezTo>
                  <a:pt x="4486813" y="5520482"/>
                  <a:pt x="4491204" y="5505356"/>
                  <a:pt x="4491204" y="5490230"/>
                </a:cubicBezTo>
                <a:cubicBezTo>
                  <a:pt x="4491204" y="5512916"/>
                  <a:pt x="4504373" y="5524260"/>
                  <a:pt x="4530709" y="5524260"/>
                </a:cubicBezTo>
                <a:cubicBezTo>
                  <a:pt x="4513150" y="5524260"/>
                  <a:pt x="4499981" y="5528043"/>
                  <a:pt x="4491204" y="5535603"/>
                </a:cubicBezTo>
                <a:cubicBezTo>
                  <a:pt x="4596558" y="5701987"/>
                  <a:pt x="4675574" y="5822998"/>
                  <a:pt x="4728254" y="5898624"/>
                </a:cubicBezTo>
                <a:cubicBezTo>
                  <a:pt x="4754591" y="5913750"/>
                  <a:pt x="4772151" y="5921312"/>
                  <a:pt x="4780929" y="5921312"/>
                </a:cubicBezTo>
                <a:cubicBezTo>
                  <a:pt x="4868727" y="6042321"/>
                  <a:pt x="4938962" y="6136857"/>
                  <a:pt x="4991641" y="6204921"/>
                </a:cubicBezTo>
                <a:cubicBezTo>
                  <a:pt x="4947744" y="6204921"/>
                  <a:pt x="4925792" y="6212483"/>
                  <a:pt x="4925792" y="6227610"/>
                </a:cubicBezTo>
                <a:cubicBezTo>
                  <a:pt x="5031151" y="6363742"/>
                  <a:pt x="5110168" y="6465843"/>
                  <a:pt x="5162842" y="6533909"/>
                </a:cubicBezTo>
                <a:lnTo>
                  <a:pt x="4372677" y="5615017"/>
                </a:lnTo>
                <a:cubicBezTo>
                  <a:pt x="4363894" y="5630144"/>
                  <a:pt x="4359508" y="5649048"/>
                  <a:pt x="4359508" y="5671739"/>
                </a:cubicBezTo>
                <a:cubicBezTo>
                  <a:pt x="4368286" y="5580982"/>
                  <a:pt x="4333166" y="5535603"/>
                  <a:pt x="4254149" y="5535603"/>
                </a:cubicBezTo>
                <a:cubicBezTo>
                  <a:pt x="4227812" y="5535603"/>
                  <a:pt x="4219034" y="5539386"/>
                  <a:pt x="4227812" y="5546951"/>
                </a:cubicBezTo>
                <a:cubicBezTo>
                  <a:pt x="4262932" y="5615017"/>
                  <a:pt x="4289269" y="5671739"/>
                  <a:pt x="4306829" y="5717114"/>
                </a:cubicBezTo>
                <a:cubicBezTo>
                  <a:pt x="4289269" y="5717114"/>
                  <a:pt x="4271709" y="5724679"/>
                  <a:pt x="4254149" y="5739805"/>
                </a:cubicBezTo>
                <a:cubicBezTo>
                  <a:pt x="4227812" y="5701987"/>
                  <a:pt x="4197084" y="5649048"/>
                  <a:pt x="4161964" y="5580982"/>
                </a:cubicBezTo>
                <a:cubicBezTo>
                  <a:pt x="4126844" y="5512916"/>
                  <a:pt x="4100507" y="5467538"/>
                  <a:pt x="4082947" y="5444852"/>
                </a:cubicBezTo>
                <a:cubicBezTo>
                  <a:pt x="4091730" y="5444852"/>
                  <a:pt x="4098311" y="5448633"/>
                  <a:pt x="4102703" y="5456197"/>
                </a:cubicBezTo>
                <a:cubicBezTo>
                  <a:pt x="4107094" y="5463761"/>
                  <a:pt x="4122458" y="5467538"/>
                  <a:pt x="4148796" y="5467538"/>
                </a:cubicBezTo>
                <a:cubicBezTo>
                  <a:pt x="4175132" y="5467538"/>
                  <a:pt x="4201474" y="5444852"/>
                  <a:pt x="4227812" y="5399473"/>
                </a:cubicBezTo>
                <a:cubicBezTo>
                  <a:pt x="4219034" y="5399473"/>
                  <a:pt x="4210252" y="5397582"/>
                  <a:pt x="4201474" y="5393804"/>
                </a:cubicBezTo>
                <a:cubicBezTo>
                  <a:pt x="4192692" y="5390021"/>
                  <a:pt x="4183914" y="5384346"/>
                  <a:pt x="4175132" y="5376786"/>
                </a:cubicBezTo>
                <a:lnTo>
                  <a:pt x="4082947" y="5388131"/>
                </a:lnTo>
                <a:cubicBezTo>
                  <a:pt x="4030267" y="5244439"/>
                  <a:pt x="4003931" y="5187716"/>
                  <a:pt x="4003931" y="5217968"/>
                </a:cubicBezTo>
                <a:cubicBezTo>
                  <a:pt x="3968811" y="5217968"/>
                  <a:pt x="3946866" y="5214184"/>
                  <a:pt x="3938082" y="5206619"/>
                </a:cubicBezTo>
                <a:cubicBezTo>
                  <a:pt x="3841507" y="5138554"/>
                  <a:pt x="3771272" y="5081832"/>
                  <a:pt x="3727370" y="5036458"/>
                </a:cubicBezTo>
                <a:cubicBezTo>
                  <a:pt x="3718593" y="5013766"/>
                  <a:pt x="3714202" y="4991079"/>
                  <a:pt x="3714202" y="4968392"/>
                </a:cubicBezTo>
                <a:cubicBezTo>
                  <a:pt x="3670304" y="4930575"/>
                  <a:pt x="3643968" y="4911670"/>
                  <a:pt x="3635185" y="4911670"/>
                </a:cubicBezTo>
                <a:cubicBezTo>
                  <a:pt x="3617625" y="4911670"/>
                  <a:pt x="3604457" y="4911670"/>
                  <a:pt x="3595679" y="4911670"/>
                </a:cubicBezTo>
                <a:cubicBezTo>
                  <a:pt x="3613234" y="4941923"/>
                  <a:pt x="3626408" y="4987296"/>
                  <a:pt x="3635185" y="5047800"/>
                </a:cubicBezTo>
                <a:cubicBezTo>
                  <a:pt x="3643968" y="5108302"/>
                  <a:pt x="3670304" y="5149902"/>
                  <a:pt x="3714202" y="5172590"/>
                </a:cubicBezTo>
                <a:lnTo>
                  <a:pt x="3732642" y="5145360"/>
                </a:lnTo>
                <a:lnTo>
                  <a:pt x="3760294" y="5181096"/>
                </a:lnTo>
                <a:cubicBezTo>
                  <a:pt x="3791023" y="5217022"/>
                  <a:pt x="3841507" y="5270907"/>
                  <a:pt x="3911746" y="5342752"/>
                </a:cubicBezTo>
                <a:cubicBezTo>
                  <a:pt x="3823947" y="5267124"/>
                  <a:pt x="3758099" y="5214184"/>
                  <a:pt x="3714202" y="5183933"/>
                </a:cubicBezTo>
                <a:lnTo>
                  <a:pt x="4491204" y="6272987"/>
                </a:lnTo>
                <a:cubicBezTo>
                  <a:pt x="4473644" y="6291893"/>
                  <a:pt x="4461019" y="6309856"/>
                  <a:pt x="4453340" y="6326874"/>
                </a:cubicBezTo>
                <a:lnTo>
                  <a:pt x="4445588" y="6372280"/>
                </a:lnTo>
                <a:lnTo>
                  <a:pt x="4436879" y="6362323"/>
                </a:lnTo>
                <a:cubicBezTo>
                  <a:pt x="4361155" y="6274407"/>
                  <a:pt x="4300241" y="6199249"/>
                  <a:pt x="4254149" y="6136857"/>
                </a:cubicBezTo>
                <a:cubicBezTo>
                  <a:pt x="4227812" y="6114166"/>
                  <a:pt x="4205861" y="6099039"/>
                  <a:pt x="4188302" y="6091480"/>
                </a:cubicBezTo>
                <a:cubicBezTo>
                  <a:pt x="4109284" y="5947780"/>
                  <a:pt x="4039051" y="5838119"/>
                  <a:pt x="3977594" y="5762492"/>
                </a:cubicBezTo>
                <a:cubicBezTo>
                  <a:pt x="3986371" y="5754932"/>
                  <a:pt x="3990762" y="5751149"/>
                  <a:pt x="3990762" y="5751149"/>
                </a:cubicBezTo>
                <a:cubicBezTo>
                  <a:pt x="3867849" y="5622579"/>
                  <a:pt x="3780049" y="5528043"/>
                  <a:pt x="3727370" y="5467538"/>
                </a:cubicBezTo>
                <a:cubicBezTo>
                  <a:pt x="3718593" y="5475105"/>
                  <a:pt x="3718593" y="5482666"/>
                  <a:pt x="3727370" y="5490230"/>
                </a:cubicBezTo>
                <a:cubicBezTo>
                  <a:pt x="3744930" y="5512916"/>
                  <a:pt x="3806387" y="5615017"/>
                  <a:pt x="3911746" y="5796527"/>
                </a:cubicBezTo>
                <a:cubicBezTo>
                  <a:pt x="3990762" y="5932659"/>
                  <a:pt x="4056611" y="6015846"/>
                  <a:pt x="4109284" y="6046098"/>
                </a:cubicBezTo>
                <a:cubicBezTo>
                  <a:pt x="4381454" y="6409120"/>
                  <a:pt x="4609727" y="6696509"/>
                  <a:pt x="4794101" y="6908271"/>
                </a:cubicBezTo>
                <a:cubicBezTo>
                  <a:pt x="4794101" y="6930959"/>
                  <a:pt x="4794101" y="6946085"/>
                  <a:pt x="4794101" y="6953646"/>
                </a:cubicBezTo>
                <a:cubicBezTo>
                  <a:pt x="4521927" y="6673822"/>
                  <a:pt x="4315611" y="6462060"/>
                  <a:pt x="4175132" y="6318367"/>
                </a:cubicBezTo>
                <a:cubicBezTo>
                  <a:pt x="4069779" y="6151984"/>
                  <a:pt x="3968811" y="6012069"/>
                  <a:pt x="3872235" y="5898624"/>
                </a:cubicBezTo>
                <a:cubicBezTo>
                  <a:pt x="3714202" y="5649048"/>
                  <a:pt x="3595679" y="5452418"/>
                  <a:pt x="3516663" y="5308721"/>
                </a:cubicBezTo>
                <a:cubicBezTo>
                  <a:pt x="3569337" y="5301161"/>
                  <a:pt x="3604457" y="5297377"/>
                  <a:pt x="3622016" y="5297377"/>
                </a:cubicBezTo>
                <a:cubicBezTo>
                  <a:pt x="3490320" y="5153681"/>
                  <a:pt x="3393744" y="5047800"/>
                  <a:pt x="3332287" y="4979734"/>
                </a:cubicBezTo>
                <a:cubicBezTo>
                  <a:pt x="3273025" y="4904106"/>
                  <a:pt x="3217466" y="4832850"/>
                  <a:pt x="3165611" y="4765966"/>
                </a:cubicBezTo>
                <a:lnTo>
                  <a:pt x="3105298" y="4687665"/>
                </a:lnTo>
                <a:lnTo>
                  <a:pt x="3053590" y="4798797"/>
                </a:lnTo>
                <a:lnTo>
                  <a:pt x="3118902" y="4901212"/>
                </a:lnTo>
                <a:cubicBezTo>
                  <a:pt x="3207384" y="5040533"/>
                  <a:pt x="3282903" y="5161243"/>
                  <a:pt x="3345456" y="5263341"/>
                </a:cubicBezTo>
                <a:cubicBezTo>
                  <a:pt x="3398135" y="5308721"/>
                  <a:pt x="3442032" y="5342752"/>
                  <a:pt x="3477152" y="5365443"/>
                </a:cubicBezTo>
                <a:cubicBezTo>
                  <a:pt x="3503489" y="5418381"/>
                  <a:pt x="3516663" y="5461869"/>
                  <a:pt x="3516663" y="5495899"/>
                </a:cubicBezTo>
                <a:cubicBezTo>
                  <a:pt x="3516663" y="5529934"/>
                  <a:pt x="3560559" y="5645265"/>
                  <a:pt x="3648354" y="5841902"/>
                </a:cubicBezTo>
                <a:cubicBezTo>
                  <a:pt x="3551777" y="5766275"/>
                  <a:pt x="3481543" y="5717114"/>
                  <a:pt x="3437646" y="5694427"/>
                </a:cubicBezTo>
                <a:cubicBezTo>
                  <a:pt x="3428864" y="5626361"/>
                  <a:pt x="3367407" y="5546951"/>
                  <a:pt x="3253271" y="5456197"/>
                </a:cubicBezTo>
                <a:cubicBezTo>
                  <a:pt x="3332287" y="5607452"/>
                  <a:pt x="3393744" y="5713336"/>
                  <a:pt x="3437646" y="5773836"/>
                </a:cubicBezTo>
                <a:cubicBezTo>
                  <a:pt x="3463984" y="5796527"/>
                  <a:pt x="3481543" y="5811649"/>
                  <a:pt x="3490320" y="5819215"/>
                </a:cubicBezTo>
                <a:cubicBezTo>
                  <a:pt x="3499103" y="5864593"/>
                  <a:pt x="3516663" y="5909968"/>
                  <a:pt x="3542999" y="5955347"/>
                </a:cubicBezTo>
                <a:cubicBezTo>
                  <a:pt x="3674696" y="6136857"/>
                  <a:pt x="3771272" y="6269207"/>
                  <a:pt x="3832729" y="6352398"/>
                </a:cubicBezTo>
                <a:cubicBezTo>
                  <a:pt x="3797609" y="6371306"/>
                  <a:pt x="3774561" y="6385487"/>
                  <a:pt x="3763587" y="6394940"/>
                </a:cubicBezTo>
                <a:lnTo>
                  <a:pt x="3760578" y="6399258"/>
                </a:lnTo>
                <a:lnTo>
                  <a:pt x="3699387" y="6303478"/>
                </a:lnTo>
                <a:cubicBezTo>
                  <a:pt x="3636832" y="6205633"/>
                  <a:pt x="3589093" y="6131183"/>
                  <a:pt x="3556169" y="6080136"/>
                </a:cubicBezTo>
                <a:cubicBezTo>
                  <a:pt x="3512271" y="6012069"/>
                  <a:pt x="3485934" y="5959128"/>
                  <a:pt x="3477152" y="5921312"/>
                </a:cubicBezTo>
                <a:cubicBezTo>
                  <a:pt x="3363016" y="5785180"/>
                  <a:pt x="3283999" y="5686862"/>
                  <a:pt x="3240102" y="5626361"/>
                </a:cubicBezTo>
                <a:cubicBezTo>
                  <a:pt x="3196206" y="5565857"/>
                  <a:pt x="3161086" y="5516699"/>
                  <a:pt x="3134743" y="5478887"/>
                </a:cubicBezTo>
                <a:cubicBezTo>
                  <a:pt x="3108406" y="5441070"/>
                  <a:pt x="3073287" y="5410821"/>
                  <a:pt x="3029389" y="5388131"/>
                </a:cubicBezTo>
                <a:lnTo>
                  <a:pt x="3029389" y="5410821"/>
                </a:lnTo>
                <a:cubicBezTo>
                  <a:pt x="3371798" y="5887281"/>
                  <a:pt x="3600065" y="6212483"/>
                  <a:pt x="3714202" y="6386433"/>
                </a:cubicBezTo>
                <a:cubicBezTo>
                  <a:pt x="3731761" y="6409120"/>
                  <a:pt x="3740539" y="6443151"/>
                  <a:pt x="3740539" y="6488530"/>
                </a:cubicBezTo>
                <a:cubicBezTo>
                  <a:pt x="3468370" y="6140636"/>
                  <a:pt x="3262048" y="5868371"/>
                  <a:pt x="3121575" y="5671739"/>
                </a:cubicBezTo>
                <a:cubicBezTo>
                  <a:pt x="3042558" y="5543171"/>
                  <a:pt x="2981101" y="5444852"/>
                  <a:pt x="2937204" y="5376786"/>
                </a:cubicBezTo>
                <a:cubicBezTo>
                  <a:pt x="2831845" y="5278468"/>
                  <a:pt x="2752829" y="5210404"/>
                  <a:pt x="2700154" y="5172590"/>
                </a:cubicBezTo>
                <a:cubicBezTo>
                  <a:pt x="2651867" y="5100741"/>
                  <a:pt x="2610712" y="5037874"/>
                  <a:pt x="2576690" y="4983988"/>
                </a:cubicBezTo>
                <a:lnTo>
                  <a:pt x="2560838" y="4958277"/>
                </a:lnTo>
                <a:lnTo>
                  <a:pt x="2433892" y="4962587"/>
                </a:lnTo>
                <a:cubicBezTo>
                  <a:pt x="1466053" y="5028481"/>
                  <a:pt x="607536" y="5581834"/>
                  <a:pt x="27956" y="6420168"/>
                </a:cubicBezTo>
                <a:lnTo>
                  <a:pt x="0" y="6464794"/>
                </a:lnTo>
                <a:lnTo>
                  <a:pt x="140611" y="6154677"/>
                </a:lnTo>
                <a:cubicBezTo>
                  <a:pt x="258038" y="5896594"/>
                  <a:pt x="366960" y="5659073"/>
                  <a:pt x="467377" y="5442110"/>
                </a:cubicBezTo>
                <a:lnTo>
                  <a:pt x="733405" y="4873662"/>
                </a:lnTo>
                <a:lnTo>
                  <a:pt x="733405" y="4873654"/>
                </a:lnTo>
                <a:lnTo>
                  <a:pt x="743109" y="4852916"/>
                </a:lnTo>
                <a:lnTo>
                  <a:pt x="731960" y="4864924"/>
                </a:lnTo>
                <a:lnTo>
                  <a:pt x="714852" y="4761779"/>
                </a:lnTo>
                <a:lnTo>
                  <a:pt x="711940" y="4744231"/>
                </a:lnTo>
                <a:lnTo>
                  <a:pt x="728293" y="4728128"/>
                </a:lnTo>
                <a:cubicBezTo>
                  <a:pt x="751344" y="4716784"/>
                  <a:pt x="778228" y="4713007"/>
                  <a:pt x="808957" y="4716784"/>
                </a:cubicBezTo>
                <a:lnTo>
                  <a:pt x="769452" y="4716784"/>
                </a:lnTo>
                <a:lnTo>
                  <a:pt x="803742" y="4658675"/>
                </a:lnTo>
                <a:lnTo>
                  <a:pt x="803742" y="4685203"/>
                </a:lnTo>
                <a:cubicBezTo>
                  <a:pt x="821302" y="4707894"/>
                  <a:pt x="834470" y="4719238"/>
                  <a:pt x="843253" y="4719238"/>
                </a:cubicBezTo>
                <a:lnTo>
                  <a:pt x="843258" y="4719238"/>
                </a:lnTo>
                <a:lnTo>
                  <a:pt x="803748" y="4685203"/>
                </a:lnTo>
                <a:lnTo>
                  <a:pt x="803748" y="4658675"/>
                </a:lnTo>
                <a:lnTo>
                  <a:pt x="853511" y="4574351"/>
                </a:lnTo>
                <a:lnTo>
                  <a:pt x="856426" y="4594449"/>
                </a:lnTo>
                <a:cubicBezTo>
                  <a:pt x="856426" y="4624703"/>
                  <a:pt x="856426" y="4647390"/>
                  <a:pt x="856426" y="4662515"/>
                </a:cubicBezTo>
                <a:cubicBezTo>
                  <a:pt x="891546" y="4685203"/>
                  <a:pt x="913493" y="4688986"/>
                  <a:pt x="922275" y="4673859"/>
                </a:cubicBezTo>
                <a:cubicBezTo>
                  <a:pt x="966171" y="4583106"/>
                  <a:pt x="1036411" y="4454536"/>
                  <a:pt x="1132988" y="4288152"/>
                </a:cubicBezTo>
                <a:cubicBezTo>
                  <a:pt x="1132988" y="4295717"/>
                  <a:pt x="1132988" y="4269248"/>
                  <a:pt x="1132988" y="4208743"/>
                </a:cubicBezTo>
                <a:cubicBezTo>
                  <a:pt x="1132988" y="4223869"/>
                  <a:pt x="1172493" y="4174708"/>
                  <a:pt x="1251510" y="4061267"/>
                </a:cubicBezTo>
                <a:cubicBezTo>
                  <a:pt x="1317359" y="3942150"/>
                  <a:pt x="1402961" y="3786873"/>
                  <a:pt x="1508317" y="3595438"/>
                </a:cubicBezTo>
                <a:lnTo>
                  <a:pt x="1573567" y="3476823"/>
                </a:lnTo>
                <a:lnTo>
                  <a:pt x="1508317" y="3358209"/>
                </a:lnTo>
                <a:cubicBezTo>
                  <a:pt x="1402961" y="3166773"/>
                  <a:pt x="1317359" y="3011496"/>
                  <a:pt x="1251510" y="2892379"/>
                </a:cubicBezTo>
                <a:cubicBezTo>
                  <a:pt x="1172493" y="2778938"/>
                  <a:pt x="1132988" y="2729777"/>
                  <a:pt x="1132988" y="2744903"/>
                </a:cubicBezTo>
                <a:cubicBezTo>
                  <a:pt x="1132988" y="2684398"/>
                  <a:pt x="1132988" y="2657929"/>
                  <a:pt x="1132988" y="2665494"/>
                </a:cubicBezTo>
                <a:cubicBezTo>
                  <a:pt x="1036411" y="2499110"/>
                  <a:pt x="966171" y="2370540"/>
                  <a:pt x="922275" y="2279787"/>
                </a:cubicBezTo>
                <a:cubicBezTo>
                  <a:pt x="913493" y="2264660"/>
                  <a:pt x="891546" y="2268443"/>
                  <a:pt x="856426" y="2291131"/>
                </a:cubicBezTo>
                <a:cubicBezTo>
                  <a:pt x="856426" y="2306256"/>
                  <a:pt x="856426" y="2328943"/>
                  <a:pt x="856426" y="2359197"/>
                </a:cubicBezTo>
                <a:lnTo>
                  <a:pt x="853511" y="2379295"/>
                </a:lnTo>
                <a:lnTo>
                  <a:pt x="803748" y="2294971"/>
                </a:lnTo>
                <a:lnTo>
                  <a:pt x="803748" y="2268443"/>
                </a:lnTo>
                <a:lnTo>
                  <a:pt x="843258" y="2234408"/>
                </a:lnTo>
                <a:lnTo>
                  <a:pt x="843253" y="2234408"/>
                </a:lnTo>
                <a:cubicBezTo>
                  <a:pt x="834470" y="2234408"/>
                  <a:pt x="821302" y="2245752"/>
                  <a:pt x="803742" y="2268443"/>
                </a:cubicBezTo>
                <a:lnTo>
                  <a:pt x="803742" y="2294971"/>
                </a:lnTo>
                <a:lnTo>
                  <a:pt x="769452" y="2236862"/>
                </a:lnTo>
                <a:lnTo>
                  <a:pt x="808957" y="2236862"/>
                </a:lnTo>
                <a:cubicBezTo>
                  <a:pt x="778228" y="2240639"/>
                  <a:pt x="751344" y="2236862"/>
                  <a:pt x="728293" y="2225518"/>
                </a:cubicBezTo>
                <a:lnTo>
                  <a:pt x="711940" y="2209415"/>
                </a:lnTo>
                <a:lnTo>
                  <a:pt x="714852" y="2191867"/>
                </a:lnTo>
                <a:lnTo>
                  <a:pt x="731960" y="2088722"/>
                </a:lnTo>
                <a:lnTo>
                  <a:pt x="743109" y="2100730"/>
                </a:lnTo>
                <a:lnTo>
                  <a:pt x="733405" y="2079992"/>
                </a:lnTo>
                <a:lnTo>
                  <a:pt x="733405" y="2079984"/>
                </a:lnTo>
                <a:lnTo>
                  <a:pt x="467377" y="1511536"/>
                </a:lnTo>
                <a:cubicBezTo>
                  <a:pt x="366960" y="1294573"/>
                  <a:pt x="258038" y="1057052"/>
                  <a:pt x="140611" y="798969"/>
                </a:cubicBezTo>
                <a:lnTo>
                  <a:pt x="0" y="488852"/>
                </a:lnTo>
                <a:lnTo>
                  <a:pt x="27956" y="533478"/>
                </a:lnTo>
                <a:cubicBezTo>
                  <a:pt x="607536" y="1371812"/>
                  <a:pt x="1466053" y="1925165"/>
                  <a:pt x="2433892" y="1991060"/>
                </a:cubicBezTo>
                <a:lnTo>
                  <a:pt x="2560838" y="1995370"/>
                </a:lnTo>
                <a:lnTo>
                  <a:pt x="2576690" y="1969658"/>
                </a:lnTo>
                <a:cubicBezTo>
                  <a:pt x="2610712" y="1915773"/>
                  <a:pt x="2651867" y="1852906"/>
                  <a:pt x="2700154" y="1781056"/>
                </a:cubicBezTo>
                <a:cubicBezTo>
                  <a:pt x="2752829" y="1743242"/>
                  <a:pt x="2831845" y="1675178"/>
                  <a:pt x="2937204" y="1576860"/>
                </a:cubicBezTo>
                <a:cubicBezTo>
                  <a:pt x="2981101" y="1508794"/>
                  <a:pt x="3042558" y="1410475"/>
                  <a:pt x="3121575" y="1281907"/>
                </a:cubicBezTo>
                <a:cubicBezTo>
                  <a:pt x="3262048" y="1085275"/>
                  <a:pt x="3468370" y="813010"/>
                  <a:pt x="3740539" y="465116"/>
                </a:cubicBezTo>
                <a:cubicBezTo>
                  <a:pt x="3740539" y="510495"/>
                  <a:pt x="3731761" y="544526"/>
                  <a:pt x="3714202" y="567213"/>
                </a:cubicBezTo>
                <a:cubicBezTo>
                  <a:pt x="3600065" y="741163"/>
                  <a:pt x="3371798" y="1066365"/>
                  <a:pt x="3029389" y="1542825"/>
                </a:cubicBezTo>
                <a:lnTo>
                  <a:pt x="3029389" y="1565515"/>
                </a:lnTo>
                <a:cubicBezTo>
                  <a:pt x="3073287" y="1542825"/>
                  <a:pt x="3108406" y="1512576"/>
                  <a:pt x="3134743" y="1474759"/>
                </a:cubicBezTo>
                <a:cubicBezTo>
                  <a:pt x="3161086" y="1436947"/>
                  <a:pt x="3196206" y="1387789"/>
                  <a:pt x="3240102" y="1327285"/>
                </a:cubicBezTo>
                <a:cubicBezTo>
                  <a:pt x="3283999" y="1266784"/>
                  <a:pt x="3363016" y="1168466"/>
                  <a:pt x="3477152" y="1032334"/>
                </a:cubicBezTo>
                <a:cubicBezTo>
                  <a:pt x="3485934" y="994518"/>
                  <a:pt x="3512271" y="941577"/>
                  <a:pt x="3556169" y="873510"/>
                </a:cubicBezTo>
                <a:cubicBezTo>
                  <a:pt x="3589093" y="822463"/>
                  <a:pt x="3636832" y="748013"/>
                  <a:pt x="3699387" y="650168"/>
                </a:cubicBezTo>
                <a:lnTo>
                  <a:pt x="3760578" y="554388"/>
                </a:lnTo>
                <a:lnTo>
                  <a:pt x="3763587" y="558706"/>
                </a:lnTo>
                <a:cubicBezTo>
                  <a:pt x="3774561" y="568159"/>
                  <a:pt x="3797609" y="582340"/>
                  <a:pt x="3832729" y="601248"/>
                </a:cubicBezTo>
                <a:cubicBezTo>
                  <a:pt x="3771272" y="684439"/>
                  <a:pt x="3674696" y="816789"/>
                  <a:pt x="3542999" y="998299"/>
                </a:cubicBezTo>
                <a:cubicBezTo>
                  <a:pt x="3516663" y="1043678"/>
                  <a:pt x="3499103" y="1089053"/>
                  <a:pt x="3490320" y="1134431"/>
                </a:cubicBezTo>
                <a:cubicBezTo>
                  <a:pt x="3481543" y="1141997"/>
                  <a:pt x="3463984" y="1157119"/>
                  <a:pt x="3437646" y="1179810"/>
                </a:cubicBezTo>
                <a:cubicBezTo>
                  <a:pt x="3393744" y="1240310"/>
                  <a:pt x="3332287" y="1346194"/>
                  <a:pt x="3253271" y="1497449"/>
                </a:cubicBezTo>
                <a:cubicBezTo>
                  <a:pt x="3367407" y="1406695"/>
                  <a:pt x="3428864" y="1327285"/>
                  <a:pt x="3437646" y="1259219"/>
                </a:cubicBezTo>
                <a:cubicBezTo>
                  <a:pt x="3481543" y="1236532"/>
                  <a:pt x="3551777" y="1187371"/>
                  <a:pt x="3648354" y="1111744"/>
                </a:cubicBezTo>
                <a:cubicBezTo>
                  <a:pt x="3560559" y="1308381"/>
                  <a:pt x="3516663" y="1423712"/>
                  <a:pt x="3516663" y="1457747"/>
                </a:cubicBezTo>
                <a:cubicBezTo>
                  <a:pt x="3516663" y="1491777"/>
                  <a:pt x="3503489" y="1535265"/>
                  <a:pt x="3477152" y="1588203"/>
                </a:cubicBezTo>
                <a:cubicBezTo>
                  <a:pt x="3442032" y="1610894"/>
                  <a:pt x="3398135" y="1644925"/>
                  <a:pt x="3345456" y="1690305"/>
                </a:cubicBezTo>
                <a:cubicBezTo>
                  <a:pt x="3282903" y="1792403"/>
                  <a:pt x="3207384" y="1913113"/>
                  <a:pt x="3118902" y="2052434"/>
                </a:cubicBezTo>
                <a:lnTo>
                  <a:pt x="3053590" y="2154850"/>
                </a:lnTo>
                <a:lnTo>
                  <a:pt x="3105298" y="2265981"/>
                </a:lnTo>
                <a:lnTo>
                  <a:pt x="3165611" y="2187680"/>
                </a:lnTo>
                <a:cubicBezTo>
                  <a:pt x="3217466" y="2120796"/>
                  <a:pt x="3273025" y="2049540"/>
                  <a:pt x="3332287" y="1973912"/>
                </a:cubicBezTo>
                <a:cubicBezTo>
                  <a:pt x="3393744" y="1905846"/>
                  <a:pt x="3490320" y="1799965"/>
                  <a:pt x="3622016" y="1656269"/>
                </a:cubicBezTo>
                <a:cubicBezTo>
                  <a:pt x="3604457" y="1656269"/>
                  <a:pt x="3569337" y="1652485"/>
                  <a:pt x="3516663" y="1644925"/>
                </a:cubicBezTo>
                <a:cubicBezTo>
                  <a:pt x="3595679" y="1501228"/>
                  <a:pt x="3714202" y="1304598"/>
                  <a:pt x="3872235" y="1055022"/>
                </a:cubicBezTo>
                <a:cubicBezTo>
                  <a:pt x="3968811" y="941577"/>
                  <a:pt x="4069779" y="801662"/>
                  <a:pt x="4175132" y="635279"/>
                </a:cubicBezTo>
                <a:cubicBezTo>
                  <a:pt x="4315611" y="491586"/>
                  <a:pt x="4521927" y="279824"/>
                  <a:pt x="4794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97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8">
            <a:extLst>
              <a:ext uri="{FF2B5EF4-FFF2-40B4-BE49-F238E27FC236}">
                <a16:creationId xmlns:a16="http://schemas.microsoft.com/office/drawing/2014/main" xmlns="" id="{D2F0CE26-A1E8-4854-A0E0-053AF7C39E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7647" y="1004486"/>
            <a:ext cx="3826585" cy="5282583"/>
          </a:xfrm>
          <a:custGeom>
            <a:avLst/>
            <a:gdLst>
              <a:gd name="connsiteX0" fmla="*/ 577685 w 3826585"/>
              <a:gd name="connsiteY0" fmla="*/ 2523314 h 5282583"/>
              <a:gd name="connsiteX1" fmla="*/ 564110 w 3826585"/>
              <a:gd name="connsiteY1" fmla="*/ 2528538 h 5282583"/>
              <a:gd name="connsiteX2" fmla="*/ 564111 w 3826585"/>
              <a:gd name="connsiteY2" fmla="*/ 2528538 h 5282583"/>
              <a:gd name="connsiteX3" fmla="*/ 580386 w 3826585"/>
              <a:gd name="connsiteY3" fmla="*/ 2466907 h 5282583"/>
              <a:gd name="connsiteX4" fmla="*/ 578749 w 3826585"/>
              <a:gd name="connsiteY4" fmla="*/ 2522905 h 5282583"/>
              <a:gd name="connsiteX5" fmla="*/ 578750 w 3826585"/>
              <a:gd name="connsiteY5" fmla="*/ 2522905 h 5282583"/>
              <a:gd name="connsiteX6" fmla="*/ 580388 w 3826585"/>
              <a:gd name="connsiteY6" fmla="*/ 2466907 h 5282583"/>
              <a:gd name="connsiteX7" fmla="*/ 174882 w 3826585"/>
              <a:gd name="connsiteY7" fmla="*/ 2103852 h 5282583"/>
              <a:gd name="connsiteX8" fmla="*/ 176701 w 3826585"/>
              <a:gd name="connsiteY8" fmla="*/ 2165441 h 5282583"/>
              <a:gd name="connsiteX9" fmla="*/ 159926 w 3826585"/>
              <a:gd name="connsiteY9" fmla="*/ 2182277 h 5282583"/>
              <a:gd name="connsiteX10" fmla="*/ 154652 w 3826585"/>
              <a:gd name="connsiteY10" fmla="*/ 2115096 h 5282583"/>
              <a:gd name="connsiteX11" fmla="*/ 918705 w 3826585"/>
              <a:gd name="connsiteY11" fmla="*/ 1668464 h 5282583"/>
              <a:gd name="connsiteX12" fmla="*/ 906849 w 3826585"/>
              <a:gd name="connsiteY12" fmla="*/ 1673027 h 5282583"/>
              <a:gd name="connsiteX13" fmla="*/ 905524 w 3826585"/>
              <a:gd name="connsiteY13" fmla="*/ 1718375 h 5282583"/>
              <a:gd name="connsiteX14" fmla="*/ 916309 w 3826585"/>
              <a:gd name="connsiteY14" fmla="*/ 1714224 h 5282583"/>
              <a:gd name="connsiteX15" fmla="*/ 908754 w 3826585"/>
              <a:gd name="connsiteY15" fmla="*/ 1693462 h 5282583"/>
              <a:gd name="connsiteX16" fmla="*/ 917707 w 3826585"/>
              <a:gd name="connsiteY16" fmla="*/ 1702614 h 5282583"/>
              <a:gd name="connsiteX17" fmla="*/ 295176 w 3826585"/>
              <a:gd name="connsiteY17" fmla="*/ 1330871 h 5282583"/>
              <a:gd name="connsiteX18" fmla="*/ 294041 w 3826585"/>
              <a:gd name="connsiteY18" fmla="*/ 1431663 h 5282583"/>
              <a:gd name="connsiteX19" fmla="*/ 279403 w 3826585"/>
              <a:gd name="connsiteY19" fmla="*/ 1437294 h 5282583"/>
              <a:gd name="connsiteX20" fmla="*/ 280539 w 3826585"/>
              <a:gd name="connsiteY20" fmla="*/ 1336503 h 5282583"/>
              <a:gd name="connsiteX21" fmla="*/ 236940 w 3826585"/>
              <a:gd name="connsiteY21" fmla="*/ 1280611 h 5282583"/>
              <a:gd name="connsiteX22" fmla="*/ 244848 w 3826585"/>
              <a:gd name="connsiteY22" fmla="*/ 1381382 h 5282583"/>
              <a:gd name="connsiteX23" fmla="*/ 233666 w 3826585"/>
              <a:gd name="connsiteY23" fmla="*/ 1392604 h 5282583"/>
              <a:gd name="connsiteX24" fmla="*/ 216710 w 3826585"/>
              <a:gd name="connsiteY24" fmla="*/ 1291853 h 5282583"/>
              <a:gd name="connsiteX25" fmla="*/ 588002 w 3826585"/>
              <a:gd name="connsiteY25" fmla="*/ 1272525 h 5282583"/>
              <a:gd name="connsiteX26" fmla="*/ 580713 w 3826585"/>
              <a:gd name="connsiteY26" fmla="*/ 1279839 h 5282583"/>
              <a:gd name="connsiteX27" fmla="*/ 580714 w 3826585"/>
              <a:gd name="connsiteY27" fmla="*/ 1279840 h 5282583"/>
              <a:gd name="connsiteX28" fmla="*/ 588001 w 3826585"/>
              <a:gd name="connsiteY28" fmla="*/ 1272527 h 5282583"/>
              <a:gd name="connsiteX29" fmla="*/ 478385 w 3826585"/>
              <a:gd name="connsiteY29" fmla="*/ 1128885 h 5282583"/>
              <a:gd name="connsiteX30" fmla="*/ 467201 w 3826585"/>
              <a:gd name="connsiteY30" fmla="*/ 1140109 h 5282583"/>
              <a:gd name="connsiteX31" fmla="*/ 467202 w 3826585"/>
              <a:gd name="connsiteY31" fmla="*/ 1140110 h 5282583"/>
              <a:gd name="connsiteX32" fmla="*/ 478384 w 3826585"/>
              <a:gd name="connsiteY32" fmla="*/ 1128887 h 5282583"/>
              <a:gd name="connsiteX33" fmla="*/ 499112 w 3826585"/>
              <a:gd name="connsiteY33" fmla="*/ 1162437 h 5282583"/>
              <a:gd name="connsiteX34" fmla="*/ 499114 w 3826585"/>
              <a:gd name="connsiteY34" fmla="*/ 1162436 h 5282583"/>
              <a:gd name="connsiteX35" fmla="*/ 483476 w 3826585"/>
              <a:gd name="connsiteY35" fmla="*/ 1078480 h 5282583"/>
              <a:gd name="connsiteX36" fmla="*/ 483473 w 3826585"/>
              <a:gd name="connsiteY36" fmla="*/ 1078481 h 5282583"/>
              <a:gd name="connsiteX37" fmla="*/ 486110 w 3826585"/>
              <a:gd name="connsiteY37" fmla="*/ 1112068 h 5282583"/>
              <a:gd name="connsiteX38" fmla="*/ 469337 w 3826585"/>
              <a:gd name="connsiteY38" fmla="*/ 1128902 h 5282583"/>
              <a:gd name="connsiteX39" fmla="*/ 469338 w 3826585"/>
              <a:gd name="connsiteY39" fmla="*/ 1128905 h 5282583"/>
              <a:gd name="connsiteX40" fmla="*/ 486113 w 3826585"/>
              <a:gd name="connsiteY40" fmla="*/ 1112069 h 5282583"/>
              <a:gd name="connsiteX41" fmla="*/ 651978 w 3826585"/>
              <a:gd name="connsiteY41" fmla="*/ 966298 h 5282583"/>
              <a:gd name="connsiteX42" fmla="*/ 651851 w 3826585"/>
              <a:gd name="connsiteY42" fmla="*/ 972858 h 5282583"/>
              <a:gd name="connsiteX43" fmla="*/ 652299 w 3826585"/>
              <a:gd name="connsiteY43" fmla="*/ 973187 h 5282583"/>
              <a:gd name="connsiteX44" fmla="*/ 380646 w 3826585"/>
              <a:gd name="connsiteY44" fmla="*/ 882731 h 5282583"/>
              <a:gd name="connsiteX45" fmla="*/ 380645 w 3826585"/>
              <a:gd name="connsiteY45" fmla="*/ 882734 h 5282583"/>
              <a:gd name="connsiteX46" fmla="*/ 401374 w 3826585"/>
              <a:gd name="connsiteY46" fmla="*/ 916282 h 5282583"/>
              <a:gd name="connsiteX47" fmla="*/ 403772 w 3826585"/>
              <a:gd name="connsiteY47" fmla="*/ 1004468 h 5282583"/>
              <a:gd name="connsiteX48" fmla="*/ 413238 w 3826585"/>
              <a:gd name="connsiteY48" fmla="*/ 1067437 h 5282583"/>
              <a:gd name="connsiteX49" fmla="*/ 413239 w 3826585"/>
              <a:gd name="connsiteY49" fmla="*/ 1067438 h 5282583"/>
              <a:gd name="connsiteX50" fmla="*/ 401377 w 3826585"/>
              <a:gd name="connsiteY50" fmla="*/ 916281 h 5282583"/>
              <a:gd name="connsiteX51" fmla="*/ 215172 w 3826585"/>
              <a:gd name="connsiteY51" fmla="*/ 849504 h 5282583"/>
              <a:gd name="connsiteX52" fmla="*/ 224080 w 3826585"/>
              <a:gd name="connsiteY52" fmla="*/ 1039863 h 5282583"/>
              <a:gd name="connsiteX53" fmla="*/ 203851 w 3826585"/>
              <a:gd name="connsiteY53" fmla="*/ 1051106 h 5282583"/>
              <a:gd name="connsiteX54" fmla="*/ 200533 w 3826585"/>
              <a:gd name="connsiteY54" fmla="*/ 855137 h 5282583"/>
              <a:gd name="connsiteX55" fmla="*/ 157435 w 3826585"/>
              <a:gd name="connsiteY55" fmla="*/ 844034 h 5282583"/>
              <a:gd name="connsiteX56" fmla="*/ 155798 w 3826585"/>
              <a:gd name="connsiteY56" fmla="*/ 900031 h 5282583"/>
              <a:gd name="connsiteX57" fmla="*/ 132931 w 3826585"/>
              <a:gd name="connsiteY57" fmla="*/ 877685 h 5282583"/>
              <a:gd name="connsiteX58" fmla="*/ 103516 w 3826585"/>
              <a:gd name="connsiteY58" fmla="*/ 1079329 h 5282583"/>
              <a:gd name="connsiteX59" fmla="*/ 106471 w 3826585"/>
              <a:gd name="connsiteY59" fmla="*/ 1040127 h 5282583"/>
              <a:gd name="connsiteX60" fmla="*/ 116974 w 3826585"/>
              <a:gd name="connsiteY60" fmla="*/ 866523 h 5282583"/>
              <a:gd name="connsiteX61" fmla="*/ 126020 w 3826585"/>
              <a:gd name="connsiteY61" fmla="*/ 866502 h 5282583"/>
              <a:gd name="connsiteX62" fmla="*/ 157435 w 3826585"/>
              <a:gd name="connsiteY62" fmla="*/ 844034 h 5282583"/>
              <a:gd name="connsiteX63" fmla="*/ 383102 w 3826585"/>
              <a:gd name="connsiteY63" fmla="*/ 798733 h 5282583"/>
              <a:gd name="connsiteX64" fmla="*/ 383099 w 3826585"/>
              <a:gd name="connsiteY64" fmla="*/ 798735 h 5282583"/>
              <a:gd name="connsiteX65" fmla="*/ 407286 w 3826585"/>
              <a:gd name="connsiteY65" fmla="*/ 837875 h 5282583"/>
              <a:gd name="connsiteX66" fmla="*/ 390510 w 3826585"/>
              <a:gd name="connsiteY66" fmla="*/ 854711 h 5282583"/>
              <a:gd name="connsiteX67" fmla="*/ 390512 w 3826585"/>
              <a:gd name="connsiteY67" fmla="*/ 854711 h 5282583"/>
              <a:gd name="connsiteX68" fmla="*/ 407287 w 3826585"/>
              <a:gd name="connsiteY68" fmla="*/ 837876 h 5282583"/>
              <a:gd name="connsiteX69" fmla="*/ 901115 w 3826585"/>
              <a:gd name="connsiteY69" fmla="*/ 666386 h 5282583"/>
              <a:gd name="connsiteX70" fmla="*/ 887531 w 3826585"/>
              <a:gd name="connsiteY70" fmla="*/ 680021 h 5282583"/>
              <a:gd name="connsiteX71" fmla="*/ 918969 w 3826585"/>
              <a:gd name="connsiteY71" fmla="*/ 707156 h 5282583"/>
              <a:gd name="connsiteX72" fmla="*/ 932555 w 3826585"/>
              <a:gd name="connsiteY72" fmla="*/ 693522 h 5282583"/>
              <a:gd name="connsiteX73" fmla="*/ 836102 w 3826585"/>
              <a:gd name="connsiteY73" fmla="*/ 584910 h 5282583"/>
              <a:gd name="connsiteX74" fmla="*/ 827045 w 3826585"/>
              <a:gd name="connsiteY74" fmla="*/ 594000 h 5282583"/>
              <a:gd name="connsiteX75" fmla="*/ 843833 w 3826585"/>
              <a:gd name="connsiteY75" fmla="*/ 621167 h 5282583"/>
              <a:gd name="connsiteX76" fmla="*/ 852888 w 3826585"/>
              <a:gd name="connsiteY76" fmla="*/ 612081 h 5282583"/>
              <a:gd name="connsiteX77" fmla="*/ 840224 w 3826585"/>
              <a:gd name="connsiteY77" fmla="*/ 544090 h 5282583"/>
              <a:gd name="connsiteX78" fmla="*/ 823843 w 3826585"/>
              <a:gd name="connsiteY78" fmla="*/ 553196 h 5282583"/>
              <a:gd name="connsiteX79" fmla="*/ 828775 w 3826585"/>
              <a:gd name="connsiteY79" fmla="*/ 584926 h 5282583"/>
              <a:gd name="connsiteX80" fmla="*/ 842361 w 3826585"/>
              <a:gd name="connsiteY80" fmla="*/ 571292 h 5282583"/>
              <a:gd name="connsiteX81" fmla="*/ 756951 w 3826585"/>
              <a:gd name="connsiteY81" fmla="*/ 385570 h 5282583"/>
              <a:gd name="connsiteX82" fmla="*/ 746311 w 3826585"/>
              <a:gd name="connsiteY82" fmla="*/ 498957 h 5282583"/>
              <a:gd name="connsiteX83" fmla="*/ 783345 w 3826585"/>
              <a:gd name="connsiteY83" fmla="*/ 535150 h 5282583"/>
              <a:gd name="connsiteX84" fmla="*/ 773740 w 3826585"/>
              <a:gd name="connsiteY84" fmla="*/ 412740 h 5282583"/>
              <a:gd name="connsiteX85" fmla="*/ 758940 w 3826585"/>
              <a:gd name="connsiteY85" fmla="*/ 317548 h 5282583"/>
              <a:gd name="connsiteX86" fmla="*/ 745356 w 3826585"/>
              <a:gd name="connsiteY86" fmla="*/ 331182 h 5282583"/>
              <a:gd name="connsiteX87" fmla="*/ 764941 w 3826585"/>
              <a:gd name="connsiteY87" fmla="*/ 362879 h 5282583"/>
              <a:gd name="connsiteX88" fmla="*/ 778526 w 3826585"/>
              <a:gd name="connsiteY88" fmla="*/ 349247 h 5282583"/>
              <a:gd name="connsiteX89" fmla="*/ 819502 w 3826585"/>
              <a:gd name="connsiteY89" fmla="*/ 0 h 5282583"/>
              <a:gd name="connsiteX90" fmla="*/ 912565 w 3826585"/>
              <a:gd name="connsiteY90" fmla="*/ 625551 h 5282583"/>
              <a:gd name="connsiteX91" fmla="*/ 922690 w 3826585"/>
              <a:gd name="connsiteY91" fmla="*/ 630061 h 5282583"/>
              <a:gd name="connsiteX92" fmla="*/ 928284 w 3826585"/>
              <a:gd name="connsiteY92" fmla="*/ 639119 h 5282583"/>
              <a:gd name="connsiteX93" fmla="*/ 977209 w 3826585"/>
              <a:gd name="connsiteY93" fmla="*/ 920147 h 5282583"/>
              <a:gd name="connsiteX94" fmla="*/ 998119 w 3826585"/>
              <a:gd name="connsiteY94" fmla="*/ 906498 h 5282583"/>
              <a:gd name="connsiteX95" fmla="*/ 961642 w 3826585"/>
              <a:gd name="connsiteY95" fmla="*/ 99441 h 5282583"/>
              <a:gd name="connsiteX96" fmla="*/ 982183 w 3826585"/>
              <a:gd name="connsiteY96" fmla="*/ 298912 h 5282583"/>
              <a:gd name="connsiteX97" fmla="*/ 997904 w 3826585"/>
              <a:gd name="connsiteY97" fmla="*/ 312482 h 5282583"/>
              <a:gd name="connsiteX98" fmla="*/ 1010824 w 3826585"/>
              <a:gd name="connsiteY98" fmla="*/ 321520 h 5282583"/>
              <a:gd name="connsiteX99" fmla="*/ 1118024 w 3826585"/>
              <a:gd name="connsiteY99" fmla="*/ 1064934 h 5282583"/>
              <a:gd name="connsiteX100" fmla="*/ 1138272 w 3826585"/>
              <a:gd name="connsiteY100" fmla="*/ 1073959 h 5282583"/>
              <a:gd name="connsiteX101" fmla="*/ 1139946 w 3826585"/>
              <a:gd name="connsiteY101" fmla="*/ 1141972 h 5282583"/>
              <a:gd name="connsiteX102" fmla="*/ 1142689 w 3826585"/>
              <a:gd name="connsiteY102" fmla="*/ 1223587 h 5282583"/>
              <a:gd name="connsiteX103" fmla="*/ 1238660 w 3826585"/>
              <a:gd name="connsiteY103" fmla="*/ 1699493 h 5282583"/>
              <a:gd name="connsiteX104" fmla="*/ 1249650 w 3826585"/>
              <a:gd name="connsiteY104" fmla="*/ 1699467 h 5282583"/>
              <a:gd name="connsiteX105" fmla="*/ 1265167 w 3826585"/>
              <a:gd name="connsiteY105" fmla="*/ 1694900 h 5282583"/>
              <a:gd name="connsiteX106" fmla="*/ 1230491 w 3826585"/>
              <a:gd name="connsiteY106" fmla="*/ 1377562 h 5282583"/>
              <a:gd name="connsiteX107" fmla="*/ 1152004 w 3826585"/>
              <a:gd name="connsiteY107" fmla="*/ 1155548 h 5282583"/>
              <a:gd name="connsiteX108" fmla="*/ 1193088 w 3826585"/>
              <a:gd name="connsiteY108" fmla="*/ 1103310 h 5282583"/>
              <a:gd name="connsiteX109" fmla="*/ 1184622 w 3826585"/>
              <a:gd name="connsiteY109" fmla="*/ 1042115 h 5282583"/>
              <a:gd name="connsiteX110" fmla="*/ 1224456 w 3826585"/>
              <a:gd name="connsiteY110" fmla="*/ 1082836 h 5282583"/>
              <a:gd name="connsiteX111" fmla="*/ 1220977 w 3826585"/>
              <a:gd name="connsiteY111" fmla="*/ 976283 h 5282583"/>
              <a:gd name="connsiteX112" fmla="*/ 1215106 w 3826585"/>
              <a:gd name="connsiteY112" fmla="*/ 901478 h 5282583"/>
              <a:gd name="connsiteX113" fmla="*/ 1410322 w 3826585"/>
              <a:gd name="connsiteY113" fmla="*/ 2392883 h 5282583"/>
              <a:gd name="connsiteX114" fmla="*/ 1423132 w 3826585"/>
              <a:gd name="connsiteY114" fmla="*/ 2556094 h 5282583"/>
              <a:gd name="connsiteX115" fmla="*/ 1476550 w 3826585"/>
              <a:gd name="connsiteY115" fmla="*/ 2583183 h 5282583"/>
              <a:gd name="connsiteX116" fmla="*/ 1454976 w 3826585"/>
              <a:gd name="connsiteY116" fmla="*/ 2619506 h 5282583"/>
              <a:gd name="connsiteX117" fmla="*/ 1476954 w 3826585"/>
              <a:gd name="connsiteY117" fmla="*/ 2619457 h 5282583"/>
              <a:gd name="connsiteX118" fmla="*/ 1478095 w 3826585"/>
              <a:gd name="connsiteY118" fmla="*/ 2680671 h 5282583"/>
              <a:gd name="connsiteX119" fmla="*/ 1476437 w 3826585"/>
              <a:gd name="connsiteY119" fmla="*/ 2737354 h 5282583"/>
              <a:gd name="connsiteX120" fmla="*/ 1517338 w 3826585"/>
              <a:gd name="connsiteY120" fmla="*/ 2791678 h 5282583"/>
              <a:gd name="connsiteX121" fmla="*/ 1544104 w 3826585"/>
              <a:gd name="connsiteY121" fmla="*/ 2728136 h 5282583"/>
              <a:gd name="connsiteX122" fmla="*/ 1552239 w 3826585"/>
              <a:gd name="connsiteY122" fmla="*/ 2800670 h 5282583"/>
              <a:gd name="connsiteX123" fmla="*/ 1779460 w 3826585"/>
              <a:gd name="connsiteY123" fmla="*/ 2645991 h 5282583"/>
              <a:gd name="connsiteX124" fmla="*/ 1783325 w 3826585"/>
              <a:gd name="connsiteY124" fmla="*/ 2664120 h 5282583"/>
              <a:gd name="connsiteX125" fmla="*/ 1893068 w 3826585"/>
              <a:gd name="connsiteY125" fmla="*/ 2568651 h 5282583"/>
              <a:gd name="connsiteX126" fmla="*/ 1903452 w 3826585"/>
              <a:gd name="connsiteY126" fmla="*/ 2514214 h 5282583"/>
              <a:gd name="connsiteX127" fmla="*/ 1935150 w 3826585"/>
              <a:gd name="connsiteY127" fmla="*/ 2482401 h 5282583"/>
              <a:gd name="connsiteX128" fmla="*/ 1915307 w 3826585"/>
              <a:gd name="connsiteY128" fmla="*/ 2509653 h 5282583"/>
              <a:gd name="connsiteX129" fmla="*/ 1946342 w 3826585"/>
              <a:gd name="connsiteY129" fmla="*/ 2500514 h 5282583"/>
              <a:gd name="connsiteX130" fmla="*/ 1940342 w 3826585"/>
              <a:gd name="connsiteY130" fmla="*/ 2455183 h 5282583"/>
              <a:gd name="connsiteX131" fmla="*/ 1998544 w 3826585"/>
              <a:gd name="connsiteY131" fmla="*/ 2418777 h 5282583"/>
              <a:gd name="connsiteX132" fmla="*/ 2057540 w 3826585"/>
              <a:gd name="connsiteY132" fmla="*/ 2330225 h 5282583"/>
              <a:gd name="connsiteX133" fmla="*/ 2130121 w 3826585"/>
              <a:gd name="connsiteY133" fmla="*/ 2228034 h 5282583"/>
              <a:gd name="connsiteX134" fmla="*/ 2141570 w 3826585"/>
              <a:gd name="connsiteY134" fmla="*/ 2187201 h 5282583"/>
              <a:gd name="connsiteX135" fmla="*/ 2267552 w 3826585"/>
              <a:gd name="connsiteY135" fmla="*/ 1987403 h 5282583"/>
              <a:gd name="connsiteX136" fmla="*/ 2291586 w 3826585"/>
              <a:gd name="connsiteY136" fmla="*/ 1948214 h 5282583"/>
              <a:gd name="connsiteX137" fmla="*/ 2390996 w 3826585"/>
              <a:gd name="connsiteY137" fmla="*/ 1930052 h 5282583"/>
              <a:gd name="connsiteX138" fmla="*/ 3431579 w 3826585"/>
              <a:gd name="connsiteY138" fmla="*/ 1127499 h 5282583"/>
              <a:gd name="connsiteX139" fmla="*/ 3547533 w 3826585"/>
              <a:gd name="connsiteY139" fmla="*/ 967853 h 5282583"/>
              <a:gd name="connsiteX140" fmla="*/ 3522348 w 3826585"/>
              <a:gd name="connsiteY140" fmla="*/ 1038031 h 5282583"/>
              <a:gd name="connsiteX141" fmla="*/ 3373576 w 3826585"/>
              <a:gd name="connsiteY141" fmla="*/ 1390920 h 5282583"/>
              <a:gd name="connsiteX142" fmla="*/ 3024681 w 3826585"/>
              <a:gd name="connsiteY142" fmla="*/ 2049197 h 5282583"/>
              <a:gd name="connsiteX143" fmla="*/ 2855552 w 3826585"/>
              <a:gd name="connsiteY143" fmla="*/ 2321642 h 5282583"/>
              <a:gd name="connsiteX144" fmla="*/ 2804011 w 3826585"/>
              <a:gd name="connsiteY144" fmla="*/ 2380704 h 5282583"/>
              <a:gd name="connsiteX145" fmla="*/ 2676640 w 3826585"/>
              <a:gd name="connsiteY145" fmla="*/ 2584189 h 5282583"/>
              <a:gd name="connsiteX146" fmla="*/ 2589786 w 3826585"/>
              <a:gd name="connsiteY146" fmla="*/ 2723076 h 5282583"/>
              <a:gd name="connsiteX147" fmla="*/ 2688211 w 3826585"/>
              <a:gd name="connsiteY147" fmla="*/ 2677845 h 5282583"/>
              <a:gd name="connsiteX148" fmla="*/ 3225395 w 3826585"/>
              <a:gd name="connsiteY148" fmla="*/ 1899110 h 5282583"/>
              <a:gd name="connsiteX149" fmla="*/ 2774741 w 3826585"/>
              <a:gd name="connsiteY149" fmla="*/ 2630164 h 5282583"/>
              <a:gd name="connsiteX150" fmla="*/ 2773981 w 3826585"/>
              <a:gd name="connsiteY150" fmla="*/ 2631285 h 5282583"/>
              <a:gd name="connsiteX151" fmla="*/ 2880863 w 3826585"/>
              <a:gd name="connsiteY151" fmla="*/ 2568601 h 5282583"/>
              <a:gd name="connsiteX152" fmla="*/ 3683401 w 3826585"/>
              <a:gd name="connsiteY152" fmla="*/ 1798897 h 5282583"/>
              <a:gd name="connsiteX153" fmla="*/ 3826585 w 3826585"/>
              <a:gd name="connsiteY153" fmla="*/ 1601760 h 5282583"/>
              <a:gd name="connsiteX154" fmla="*/ 3795485 w 3826585"/>
              <a:gd name="connsiteY154" fmla="*/ 1688419 h 5282583"/>
              <a:gd name="connsiteX155" fmla="*/ 3611777 w 3826585"/>
              <a:gd name="connsiteY155" fmla="*/ 2124182 h 5282583"/>
              <a:gd name="connsiteX156" fmla="*/ 3180943 w 3826585"/>
              <a:gd name="connsiteY156" fmla="*/ 2937053 h 5282583"/>
              <a:gd name="connsiteX157" fmla="*/ 2972096 w 3826585"/>
              <a:gd name="connsiteY157" fmla="*/ 3273481 h 5282583"/>
              <a:gd name="connsiteX158" fmla="*/ 2908451 w 3826585"/>
              <a:gd name="connsiteY158" fmla="*/ 3346414 h 5282583"/>
              <a:gd name="connsiteX159" fmla="*/ 2498485 w 3826585"/>
              <a:gd name="connsiteY159" fmla="*/ 4002456 h 5282583"/>
              <a:gd name="connsiteX160" fmla="*/ 2473161 w 3826585"/>
              <a:gd name="connsiteY160" fmla="*/ 4064107 h 5282583"/>
              <a:gd name="connsiteX161" fmla="*/ 2616409 w 3826585"/>
              <a:gd name="connsiteY161" fmla="*/ 3929402 h 5282583"/>
              <a:gd name="connsiteX162" fmla="*/ 3428795 w 3826585"/>
              <a:gd name="connsiteY162" fmla="*/ 2751719 h 5282583"/>
              <a:gd name="connsiteX163" fmla="*/ 2872307 w 3826585"/>
              <a:gd name="connsiteY163" fmla="*/ 3654461 h 5282583"/>
              <a:gd name="connsiteX164" fmla="*/ 2707693 w 3826585"/>
              <a:gd name="connsiteY164" fmla="*/ 3901201 h 5282583"/>
              <a:gd name="connsiteX165" fmla="*/ 2168439 w 3826585"/>
              <a:gd name="connsiteY165" fmla="*/ 4523935 h 5282583"/>
              <a:gd name="connsiteX166" fmla="*/ 1944771 w 3826585"/>
              <a:gd name="connsiteY166" fmla="*/ 4748409 h 5282583"/>
              <a:gd name="connsiteX167" fmla="*/ 1467980 w 3826585"/>
              <a:gd name="connsiteY167" fmla="*/ 5091035 h 5282583"/>
              <a:gd name="connsiteX168" fmla="*/ 943140 w 3826585"/>
              <a:gd name="connsiteY168" fmla="*/ 5282583 h 5282583"/>
              <a:gd name="connsiteX169" fmla="*/ 739160 w 3826585"/>
              <a:gd name="connsiteY169" fmla="*/ 5143055 h 5282583"/>
              <a:gd name="connsiteX170" fmla="*/ 615143 w 3826585"/>
              <a:gd name="connsiteY170" fmla="*/ 5176929 h 5282583"/>
              <a:gd name="connsiteX171" fmla="*/ 414301 w 3826585"/>
              <a:gd name="connsiteY171" fmla="*/ 5115783 h 5282583"/>
              <a:gd name="connsiteX172" fmla="*/ 379251 w 3826585"/>
              <a:gd name="connsiteY172" fmla="*/ 5015072 h 5282583"/>
              <a:gd name="connsiteX173" fmla="*/ 589141 w 3826585"/>
              <a:gd name="connsiteY173" fmla="*/ 5076198 h 5282583"/>
              <a:gd name="connsiteX174" fmla="*/ 630954 w 3826585"/>
              <a:gd name="connsiteY174" fmla="*/ 5022912 h 5282583"/>
              <a:gd name="connsiteX175" fmla="*/ 642600 w 3826585"/>
              <a:gd name="connsiteY175" fmla="*/ 5020415 h 5282583"/>
              <a:gd name="connsiteX176" fmla="*/ 632557 w 3826585"/>
              <a:gd name="connsiteY176" fmla="*/ 5014507 h 5282583"/>
              <a:gd name="connsiteX177" fmla="*/ 554092 w 3826585"/>
              <a:gd name="connsiteY177" fmla="*/ 4975487 h 5282583"/>
              <a:gd name="connsiteX178" fmla="*/ 465263 w 3826585"/>
              <a:gd name="connsiteY178" fmla="*/ 4919691 h 5282583"/>
              <a:gd name="connsiteX179" fmla="*/ 428008 w 3826585"/>
              <a:gd name="connsiteY179" fmla="*/ 4925375 h 5282583"/>
              <a:gd name="connsiteX180" fmla="*/ 389435 w 3826585"/>
              <a:gd name="connsiteY180" fmla="*/ 4914261 h 5282583"/>
              <a:gd name="connsiteX181" fmla="*/ 354067 w 3826585"/>
              <a:gd name="connsiteY181" fmla="*/ 4886343 h 5282583"/>
              <a:gd name="connsiteX182" fmla="*/ 288423 w 3826585"/>
              <a:gd name="connsiteY182" fmla="*/ 4780101 h 5282583"/>
              <a:gd name="connsiteX183" fmla="*/ 195778 w 3826585"/>
              <a:gd name="connsiteY183" fmla="*/ 4483541 h 5282583"/>
              <a:gd name="connsiteX184" fmla="*/ 96859 w 3826585"/>
              <a:gd name="connsiteY184" fmla="*/ 4030212 h 5282583"/>
              <a:gd name="connsiteX185" fmla="*/ 161822 w 3826585"/>
              <a:gd name="connsiteY185" fmla="*/ 3974074 h 5282583"/>
              <a:gd name="connsiteX186" fmla="*/ 170284 w 3826585"/>
              <a:gd name="connsiteY186" fmla="*/ 3313329 h 5282583"/>
              <a:gd name="connsiteX187" fmla="*/ 99599 w 3826585"/>
              <a:gd name="connsiteY187" fmla="*/ 2451182 h 5282583"/>
              <a:gd name="connsiteX188" fmla="*/ 0 w 3826585"/>
              <a:gd name="connsiteY188" fmla="*/ 1835473 h 5282583"/>
              <a:gd name="connsiteX189" fmla="*/ 67643 w 3826585"/>
              <a:gd name="connsiteY189" fmla="*/ 2120891 h 5282583"/>
              <a:gd name="connsiteX190" fmla="*/ 80145 w 3826585"/>
              <a:gd name="connsiteY190" fmla="*/ 2126462 h 5282583"/>
              <a:gd name="connsiteX191" fmla="*/ 96100 w 3826585"/>
              <a:gd name="connsiteY191" fmla="*/ 2137626 h 5282583"/>
              <a:gd name="connsiteX192" fmla="*/ 183517 w 3826585"/>
              <a:gd name="connsiteY192" fmla="*/ 2674971 h 5282583"/>
              <a:gd name="connsiteX193" fmla="*/ 192744 w 3826585"/>
              <a:gd name="connsiteY193" fmla="*/ 2792537 h 5282583"/>
              <a:gd name="connsiteX194" fmla="*/ 224158 w 3826585"/>
              <a:gd name="connsiteY194" fmla="*/ 2770069 h 5282583"/>
              <a:gd name="connsiteX195" fmla="*/ 205204 w 3826585"/>
              <a:gd name="connsiteY195" fmla="*/ 2490142 h 5282583"/>
              <a:gd name="connsiteX196" fmla="*/ 229705 w 3826585"/>
              <a:gd name="connsiteY196" fmla="*/ 2456492 h 5282583"/>
              <a:gd name="connsiteX197" fmla="*/ 203385 w 3826585"/>
              <a:gd name="connsiteY197" fmla="*/ 2428553 h 5282583"/>
              <a:gd name="connsiteX198" fmla="*/ 180518 w 3826585"/>
              <a:gd name="connsiteY198" fmla="*/ 2406206 h 5282583"/>
              <a:gd name="connsiteX199" fmla="*/ 171291 w 3826585"/>
              <a:gd name="connsiteY199" fmla="*/ 2288642 h 5282583"/>
              <a:gd name="connsiteX200" fmla="*/ 187067 w 3826585"/>
              <a:gd name="connsiteY200" fmla="*/ 2182218 h 5282583"/>
              <a:gd name="connsiteX201" fmla="*/ 189385 w 3826585"/>
              <a:gd name="connsiteY201" fmla="*/ 2288600 h 5282583"/>
              <a:gd name="connsiteX202" fmla="*/ 207478 w 3826585"/>
              <a:gd name="connsiteY202" fmla="*/ 2288560 h 5282583"/>
              <a:gd name="connsiteX203" fmla="*/ 110971 w 3826585"/>
              <a:gd name="connsiteY203" fmla="*/ 1443270 h 5282583"/>
              <a:gd name="connsiteX204" fmla="*/ 190797 w 3826585"/>
              <a:gd name="connsiteY204" fmla="*/ 1807050 h 5282583"/>
              <a:gd name="connsiteX205" fmla="*/ 231800 w 3826585"/>
              <a:gd name="connsiteY205" fmla="*/ 2137324 h 5282583"/>
              <a:gd name="connsiteX206" fmla="*/ 242983 w 3826585"/>
              <a:gd name="connsiteY206" fmla="*/ 2126099 h 5282583"/>
              <a:gd name="connsiteX207" fmla="*/ 257621 w 3826585"/>
              <a:gd name="connsiteY207" fmla="*/ 2120468 h 5282583"/>
              <a:gd name="connsiteX208" fmla="*/ 181846 w 3826585"/>
              <a:gd name="connsiteY208" fmla="*/ 1308726 h 5282583"/>
              <a:gd name="connsiteX209" fmla="*/ 251029 w 3826585"/>
              <a:gd name="connsiteY209" fmla="*/ 1599390 h 5282583"/>
              <a:gd name="connsiteX210" fmla="*/ 250864 w 3826585"/>
              <a:gd name="connsiteY210" fmla="*/ 1607939 h 5282583"/>
              <a:gd name="connsiteX211" fmla="*/ 257756 w 3826585"/>
              <a:gd name="connsiteY211" fmla="*/ 1613024 h 5282583"/>
              <a:gd name="connsiteX212" fmla="*/ 275149 w 3826585"/>
              <a:gd name="connsiteY212" fmla="*/ 1613685 h 5282583"/>
              <a:gd name="connsiteX213" fmla="*/ 302950 w 3826585"/>
              <a:gd name="connsiteY213" fmla="*/ 1622021 h 5282583"/>
              <a:gd name="connsiteX214" fmla="*/ 351977 w 3826585"/>
              <a:gd name="connsiteY214" fmla="*/ 1708703 h 5282583"/>
              <a:gd name="connsiteX215" fmla="*/ 352727 w 3826585"/>
              <a:gd name="connsiteY215" fmla="*/ 1775893 h 5282583"/>
              <a:gd name="connsiteX216" fmla="*/ 356272 w 3826585"/>
              <a:gd name="connsiteY216" fmla="*/ 1840279 h 5282583"/>
              <a:gd name="connsiteX217" fmla="*/ 377821 w 3826585"/>
              <a:gd name="connsiteY217" fmla="*/ 1845830 h 5282583"/>
              <a:gd name="connsiteX218" fmla="*/ 389823 w 3826585"/>
              <a:gd name="connsiteY218" fmla="*/ 1806608 h 5282583"/>
              <a:gd name="connsiteX219" fmla="*/ 373367 w 3826585"/>
              <a:gd name="connsiteY219" fmla="*/ 1750650 h 5282583"/>
              <a:gd name="connsiteX220" fmla="*/ 407825 w 3826585"/>
              <a:gd name="connsiteY220" fmla="*/ 1747773 h 5282583"/>
              <a:gd name="connsiteX221" fmla="*/ 442285 w 3826585"/>
              <a:gd name="connsiteY221" fmla="*/ 1744896 h 5282583"/>
              <a:gd name="connsiteX222" fmla="*/ 436873 w 3826585"/>
              <a:gd name="connsiteY222" fmla="*/ 1868096 h 5282583"/>
              <a:gd name="connsiteX223" fmla="*/ 458421 w 3826585"/>
              <a:gd name="connsiteY223" fmla="*/ 1873647 h 5282583"/>
              <a:gd name="connsiteX224" fmla="*/ 438330 w 3826585"/>
              <a:gd name="connsiteY224" fmla="*/ 1694512 h 5282583"/>
              <a:gd name="connsiteX225" fmla="*/ 423441 w 3826585"/>
              <a:gd name="connsiteY225" fmla="*/ 1677746 h 5282583"/>
              <a:gd name="connsiteX226" fmla="*/ 383231 w 3826585"/>
              <a:gd name="connsiteY226" fmla="*/ 1722632 h 5282583"/>
              <a:gd name="connsiteX227" fmla="*/ 378778 w 3826585"/>
              <a:gd name="connsiteY227" fmla="*/ 1627452 h 5282583"/>
              <a:gd name="connsiteX228" fmla="*/ 377278 w 3826585"/>
              <a:gd name="connsiteY228" fmla="*/ 1493070 h 5282583"/>
              <a:gd name="connsiteX229" fmla="*/ 384529 w 3826585"/>
              <a:gd name="connsiteY229" fmla="*/ 1585443 h 5282583"/>
              <a:gd name="connsiteX230" fmla="*/ 397371 w 3826585"/>
              <a:gd name="connsiteY230" fmla="*/ 1672205 h 5282583"/>
              <a:gd name="connsiteX231" fmla="*/ 417190 w 3826585"/>
              <a:gd name="connsiteY231" fmla="*/ 1674961 h 5282583"/>
              <a:gd name="connsiteX232" fmla="*/ 437011 w 3826585"/>
              <a:gd name="connsiteY232" fmla="*/ 1677716 h 5282583"/>
              <a:gd name="connsiteX233" fmla="*/ 412327 w 3826585"/>
              <a:gd name="connsiteY233" fmla="*/ 1593781 h 5282583"/>
              <a:gd name="connsiteX234" fmla="*/ 335233 w 3826585"/>
              <a:gd name="connsiteY234" fmla="*/ 765245 h 5282583"/>
              <a:gd name="connsiteX235" fmla="*/ 350189 w 3826585"/>
              <a:gd name="connsiteY235" fmla="*/ 686820 h 5282583"/>
              <a:gd name="connsiteX236" fmla="*/ 345235 w 3826585"/>
              <a:gd name="connsiteY236" fmla="*/ 546847 h 5282583"/>
              <a:gd name="connsiteX237" fmla="*/ 386376 w 3826585"/>
              <a:gd name="connsiteY237" fmla="*/ 686741 h 5282583"/>
              <a:gd name="connsiteX238" fmla="*/ 373556 w 3826585"/>
              <a:gd name="connsiteY238" fmla="*/ 753960 h 5282583"/>
              <a:gd name="connsiteX239" fmla="*/ 404969 w 3826585"/>
              <a:gd name="connsiteY239" fmla="*/ 731494 h 5282583"/>
              <a:gd name="connsiteX240" fmla="*/ 460609 w 3826585"/>
              <a:gd name="connsiteY240" fmla="*/ 1056133 h 5282583"/>
              <a:gd name="connsiteX241" fmla="*/ 473111 w 3826585"/>
              <a:gd name="connsiteY241" fmla="*/ 1061705 h 5282583"/>
              <a:gd name="connsiteX242" fmla="*/ 456475 w 3826585"/>
              <a:gd name="connsiteY242" fmla="*/ 888160 h 5282583"/>
              <a:gd name="connsiteX243" fmla="*/ 457431 w 3826585"/>
              <a:gd name="connsiteY243" fmla="*/ 669783 h 5282583"/>
              <a:gd name="connsiteX244" fmla="*/ 457887 w 3826585"/>
              <a:gd name="connsiteY244" fmla="*/ 406611 h 5282583"/>
              <a:gd name="connsiteX245" fmla="*/ 572806 w 3826585"/>
              <a:gd name="connsiteY245" fmla="*/ 1179069 h 5282583"/>
              <a:gd name="connsiteX246" fmla="*/ 577575 w 3826585"/>
              <a:gd name="connsiteY246" fmla="*/ 1181193 h 5282583"/>
              <a:gd name="connsiteX247" fmla="*/ 538564 w 3826585"/>
              <a:gd name="connsiteY247" fmla="*/ 839506 h 5282583"/>
              <a:gd name="connsiteX248" fmla="*/ 603209 w 3826585"/>
              <a:gd name="connsiteY248" fmla="*/ 1134101 h 5282583"/>
              <a:gd name="connsiteX249" fmla="*/ 630302 w 3826585"/>
              <a:gd name="connsiteY249" fmla="*/ 1284812 h 5282583"/>
              <a:gd name="connsiteX250" fmla="*/ 635697 w 3826585"/>
              <a:gd name="connsiteY250" fmla="*/ 1387898 h 5282583"/>
              <a:gd name="connsiteX251" fmla="*/ 637501 w 3826585"/>
              <a:gd name="connsiteY251" fmla="*/ 1400468 h 5282583"/>
              <a:gd name="connsiteX252" fmla="*/ 645469 w 3826585"/>
              <a:gd name="connsiteY252" fmla="*/ 1392471 h 5282583"/>
              <a:gd name="connsiteX253" fmla="*/ 657322 w 3826585"/>
              <a:gd name="connsiteY253" fmla="*/ 1387912 h 5282583"/>
              <a:gd name="connsiteX254" fmla="*/ 595958 w 3826585"/>
              <a:gd name="connsiteY254" fmla="*/ 730549 h 5282583"/>
              <a:gd name="connsiteX255" fmla="*/ 647115 w 3826585"/>
              <a:gd name="connsiteY255" fmla="*/ 938153 h 5282583"/>
              <a:gd name="connsiteX256" fmla="*/ 651952 w 3826585"/>
              <a:gd name="connsiteY256" fmla="*/ 965746 h 5282583"/>
              <a:gd name="connsiteX257" fmla="*/ 650002 w 3826585"/>
              <a:gd name="connsiteY257" fmla="*/ 923951 h 5282583"/>
              <a:gd name="connsiteX258" fmla="*/ 633408 w 3826585"/>
              <a:gd name="connsiteY258" fmla="*/ 529406 h 5282583"/>
              <a:gd name="connsiteX259" fmla="*/ 658774 w 3826585"/>
              <a:gd name="connsiteY259" fmla="*/ 775722 h 5282583"/>
              <a:gd name="connsiteX260" fmla="*/ 678185 w 3826585"/>
              <a:gd name="connsiteY260" fmla="*/ 792477 h 5282583"/>
              <a:gd name="connsiteX261" fmla="*/ 694141 w 3826585"/>
              <a:gd name="connsiteY261" fmla="*/ 803639 h 5282583"/>
              <a:gd name="connsiteX262" fmla="*/ 728918 w 3826585"/>
              <a:gd name="connsiteY262" fmla="*/ 1044812 h 5282583"/>
              <a:gd name="connsiteX263" fmla="*/ 733735 w 3826585"/>
              <a:gd name="connsiteY263" fmla="*/ 1054457 h 5282583"/>
              <a:gd name="connsiteX264" fmla="*/ 734022 w 3826585"/>
              <a:gd name="connsiteY264" fmla="*/ 1080205 h 5282583"/>
              <a:gd name="connsiteX265" fmla="*/ 746000 w 3826585"/>
              <a:gd name="connsiteY265" fmla="*/ 1163273 h 5282583"/>
              <a:gd name="connsiteX266" fmla="*/ 754664 w 3826585"/>
              <a:gd name="connsiteY266" fmla="*/ 1165506 h 5282583"/>
              <a:gd name="connsiteX267" fmla="*/ 764383 w 3826585"/>
              <a:gd name="connsiteY267" fmla="*/ 1133741 h 5282583"/>
              <a:gd name="connsiteX268" fmla="*/ 751056 w 3826585"/>
              <a:gd name="connsiteY268" fmla="*/ 1088427 h 5282583"/>
              <a:gd name="connsiteX269" fmla="*/ 778962 w 3826585"/>
              <a:gd name="connsiteY269" fmla="*/ 1086097 h 5282583"/>
              <a:gd name="connsiteX270" fmla="*/ 806867 w 3826585"/>
              <a:gd name="connsiteY270" fmla="*/ 1083766 h 5282583"/>
              <a:gd name="connsiteX271" fmla="*/ 802485 w 3826585"/>
              <a:gd name="connsiteY271" fmla="*/ 1183536 h 5282583"/>
              <a:gd name="connsiteX272" fmla="*/ 819935 w 3826585"/>
              <a:gd name="connsiteY272" fmla="*/ 1188031 h 5282583"/>
              <a:gd name="connsiteX273" fmla="*/ 803665 w 3826585"/>
              <a:gd name="connsiteY273" fmla="*/ 1042965 h 5282583"/>
              <a:gd name="connsiteX274" fmla="*/ 791607 w 3826585"/>
              <a:gd name="connsiteY274" fmla="*/ 1029387 h 5282583"/>
              <a:gd name="connsiteX275" fmla="*/ 759045 w 3826585"/>
              <a:gd name="connsiteY275" fmla="*/ 1065736 h 5282583"/>
              <a:gd name="connsiteX276" fmla="*/ 755438 w 3826585"/>
              <a:gd name="connsiteY276" fmla="*/ 988660 h 5282583"/>
              <a:gd name="connsiteX277" fmla="*/ 754223 w 3826585"/>
              <a:gd name="connsiteY277" fmla="*/ 879834 h 5282583"/>
              <a:gd name="connsiteX278" fmla="*/ 760095 w 3826585"/>
              <a:gd name="connsiteY278" fmla="*/ 954640 h 5282583"/>
              <a:gd name="connsiteX279" fmla="*/ 770495 w 3826585"/>
              <a:gd name="connsiteY279" fmla="*/ 1024901 h 5282583"/>
              <a:gd name="connsiteX280" fmla="*/ 786544 w 3826585"/>
              <a:gd name="connsiteY280" fmla="*/ 1027133 h 5282583"/>
              <a:gd name="connsiteX281" fmla="*/ 802596 w 3826585"/>
              <a:gd name="connsiteY281" fmla="*/ 1029364 h 5282583"/>
              <a:gd name="connsiteX282" fmla="*/ 782606 w 3826585"/>
              <a:gd name="connsiteY282" fmla="*/ 961391 h 5282583"/>
              <a:gd name="connsiteX283" fmla="*/ 720175 w 3826585"/>
              <a:gd name="connsiteY283" fmla="*/ 290429 h 5282583"/>
              <a:gd name="connsiteX284" fmla="*/ 732287 w 3826585"/>
              <a:gd name="connsiteY284" fmla="*/ 226917 h 5282583"/>
              <a:gd name="connsiteX285" fmla="*/ 728274 w 3826585"/>
              <a:gd name="connsiteY285" fmla="*/ 113566 h 5282583"/>
              <a:gd name="connsiteX286" fmla="*/ 761592 w 3826585"/>
              <a:gd name="connsiteY286" fmla="*/ 226854 h 5282583"/>
              <a:gd name="connsiteX287" fmla="*/ 751208 w 3826585"/>
              <a:gd name="connsiteY287" fmla="*/ 281290 h 5282583"/>
              <a:gd name="connsiteX288" fmla="*/ 776649 w 3826585"/>
              <a:gd name="connsiteY288" fmla="*/ 263095 h 5282583"/>
              <a:gd name="connsiteX289" fmla="*/ 821707 w 3826585"/>
              <a:gd name="connsiteY289" fmla="*/ 525995 h 5282583"/>
              <a:gd name="connsiteX290" fmla="*/ 831831 w 3826585"/>
              <a:gd name="connsiteY290" fmla="*/ 530507 h 5282583"/>
              <a:gd name="connsiteX291" fmla="*/ 818358 w 3826585"/>
              <a:gd name="connsiteY291" fmla="*/ 389968 h 5282583"/>
              <a:gd name="connsiteX292" fmla="*/ 819133 w 3826585"/>
              <a:gd name="connsiteY292" fmla="*/ 213120 h 5282583"/>
              <a:gd name="connsiteX293" fmla="*/ 819502 w 3826585"/>
              <a:gd name="connsiteY293" fmla="*/ 0 h 52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3826585" h="5282583">
                <a:moveTo>
                  <a:pt x="577685" y="2523314"/>
                </a:moveTo>
                <a:lnTo>
                  <a:pt x="564110" y="2528538"/>
                </a:lnTo>
                <a:lnTo>
                  <a:pt x="564111" y="2528538"/>
                </a:lnTo>
                <a:close/>
                <a:moveTo>
                  <a:pt x="580386" y="2466907"/>
                </a:moveTo>
                <a:lnTo>
                  <a:pt x="578749" y="2522905"/>
                </a:lnTo>
                <a:lnTo>
                  <a:pt x="578750" y="2522905"/>
                </a:lnTo>
                <a:lnTo>
                  <a:pt x="580388" y="2466907"/>
                </a:lnTo>
                <a:close/>
                <a:moveTo>
                  <a:pt x="174882" y="2103852"/>
                </a:moveTo>
                <a:lnTo>
                  <a:pt x="176701" y="2165441"/>
                </a:lnTo>
                <a:lnTo>
                  <a:pt x="159926" y="2182277"/>
                </a:lnTo>
                <a:lnTo>
                  <a:pt x="154652" y="2115096"/>
                </a:lnTo>
                <a:close/>
                <a:moveTo>
                  <a:pt x="918705" y="1668464"/>
                </a:moveTo>
                <a:lnTo>
                  <a:pt x="906849" y="1673027"/>
                </a:lnTo>
                <a:lnTo>
                  <a:pt x="905524" y="1718375"/>
                </a:lnTo>
                <a:lnTo>
                  <a:pt x="916309" y="1714224"/>
                </a:lnTo>
                <a:lnTo>
                  <a:pt x="908754" y="1693462"/>
                </a:lnTo>
                <a:lnTo>
                  <a:pt x="917707" y="1702614"/>
                </a:lnTo>
                <a:close/>
                <a:moveTo>
                  <a:pt x="295176" y="1330871"/>
                </a:moveTo>
                <a:lnTo>
                  <a:pt x="294041" y="1431663"/>
                </a:lnTo>
                <a:lnTo>
                  <a:pt x="279403" y="1437294"/>
                </a:lnTo>
                <a:lnTo>
                  <a:pt x="280539" y="1336503"/>
                </a:lnTo>
                <a:close/>
                <a:moveTo>
                  <a:pt x="236940" y="1280611"/>
                </a:moveTo>
                <a:lnTo>
                  <a:pt x="244848" y="1381382"/>
                </a:lnTo>
                <a:lnTo>
                  <a:pt x="233666" y="1392604"/>
                </a:lnTo>
                <a:lnTo>
                  <a:pt x="216710" y="1291853"/>
                </a:lnTo>
                <a:close/>
                <a:moveTo>
                  <a:pt x="588002" y="1272525"/>
                </a:moveTo>
                <a:lnTo>
                  <a:pt x="580713" y="1279839"/>
                </a:lnTo>
                <a:lnTo>
                  <a:pt x="580714" y="1279840"/>
                </a:lnTo>
                <a:lnTo>
                  <a:pt x="588001" y="1272527"/>
                </a:lnTo>
                <a:close/>
                <a:moveTo>
                  <a:pt x="478385" y="1128885"/>
                </a:moveTo>
                <a:lnTo>
                  <a:pt x="467201" y="1140109"/>
                </a:lnTo>
                <a:lnTo>
                  <a:pt x="467202" y="1140110"/>
                </a:lnTo>
                <a:lnTo>
                  <a:pt x="478384" y="1128887"/>
                </a:lnTo>
                <a:lnTo>
                  <a:pt x="499112" y="1162437"/>
                </a:lnTo>
                <a:lnTo>
                  <a:pt x="499114" y="1162436"/>
                </a:lnTo>
                <a:close/>
                <a:moveTo>
                  <a:pt x="483476" y="1078480"/>
                </a:moveTo>
                <a:lnTo>
                  <a:pt x="483473" y="1078481"/>
                </a:lnTo>
                <a:lnTo>
                  <a:pt x="486110" y="1112068"/>
                </a:lnTo>
                <a:lnTo>
                  <a:pt x="469337" y="1128902"/>
                </a:lnTo>
                <a:lnTo>
                  <a:pt x="469338" y="1128905"/>
                </a:lnTo>
                <a:lnTo>
                  <a:pt x="486113" y="1112069"/>
                </a:lnTo>
                <a:close/>
                <a:moveTo>
                  <a:pt x="651978" y="966298"/>
                </a:moveTo>
                <a:lnTo>
                  <a:pt x="651851" y="972858"/>
                </a:lnTo>
                <a:lnTo>
                  <a:pt x="652299" y="973187"/>
                </a:lnTo>
                <a:close/>
                <a:moveTo>
                  <a:pt x="380646" y="882731"/>
                </a:moveTo>
                <a:lnTo>
                  <a:pt x="380645" y="882734"/>
                </a:lnTo>
                <a:lnTo>
                  <a:pt x="401374" y="916282"/>
                </a:lnTo>
                <a:cubicBezTo>
                  <a:pt x="400996" y="949880"/>
                  <a:pt x="401795" y="979274"/>
                  <a:pt x="403772" y="1004468"/>
                </a:cubicBezTo>
                <a:lnTo>
                  <a:pt x="413238" y="1067437"/>
                </a:lnTo>
                <a:lnTo>
                  <a:pt x="413239" y="1067438"/>
                </a:lnTo>
                <a:cubicBezTo>
                  <a:pt x="404573" y="1033861"/>
                  <a:pt x="400618" y="983476"/>
                  <a:pt x="401377" y="916281"/>
                </a:cubicBezTo>
                <a:close/>
                <a:moveTo>
                  <a:pt x="215172" y="849504"/>
                </a:moveTo>
                <a:lnTo>
                  <a:pt x="224080" y="1039863"/>
                </a:lnTo>
                <a:lnTo>
                  <a:pt x="203851" y="1051106"/>
                </a:lnTo>
                <a:lnTo>
                  <a:pt x="200533" y="855137"/>
                </a:lnTo>
                <a:close/>
                <a:moveTo>
                  <a:pt x="157435" y="844034"/>
                </a:moveTo>
                <a:cubicBezTo>
                  <a:pt x="151736" y="873910"/>
                  <a:pt x="151190" y="892577"/>
                  <a:pt x="155798" y="900031"/>
                </a:cubicBezTo>
                <a:cubicBezTo>
                  <a:pt x="148887" y="888849"/>
                  <a:pt x="141266" y="881400"/>
                  <a:pt x="132931" y="877685"/>
                </a:cubicBezTo>
                <a:cubicBezTo>
                  <a:pt x="119565" y="963570"/>
                  <a:pt x="109761" y="1030786"/>
                  <a:pt x="103516" y="1079329"/>
                </a:cubicBezTo>
                <a:cubicBezTo>
                  <a:pt x="104063" y="1060660"/>
                  <a:pt x="105047" y="1047594"/>
                  <a:pt x="106471" y="1040127"/>
                </a:cubicBezTo>
                <a:cubicBezTo>
                  <a:pt x="106351" y="961736"/>
                  <a:pt x="109852" y="903866"/>
                  <a:pt x="116974" y="866523"/>
                </a:cubicBezTo>
                <a:lnTo>
                  <a:pt x="126020" y="866502"/>
                </a:lnTo>
                <a:cubicBezTo>
                  <a:pt x="128323" y="870230"/>
                  <a:pt x="138795" y="862741"/>
                  <a:pt x="157435" y="844034"/>
                </a:cubicBezTo>
                <a:close/>
                <a:moveTo>
                  <a:pt x="383102" y="798733"/>
                </a:moveTo>
                <a:lnTo>
                  <a:pt x="383099" y="798735"/>
                </a:lnTo>
                <a:lnTo>
                  <a:pt x="407286" y="837875"/>
                </a:lnTo>
                <a:lnTo>
                  <a:pt x="390510" y="854711"/>
                </a:lnTo>
                <a:lnTo>
                  <a:pt x="390512" y="854711"/>
                </a:lnTo>
                <a:lnTo>
                  <a:pt x="407287" y="837876"/>
                </a:lnTo>
                <a:close/>
                <a:moveTo>
                  <a:pt x="901115" y="666386"/>
                </a:moveTo>
                <a:lnTo>
                  <a:pt x="887531" y="680021"/>
                </a:lnTo>
                <a:lnTo>
                  <a:pt x="918969" y="707156"/>
                </a:lnTo>
                <a:lnTo>
                  <a:pt x="932555" y="693522"/>
                </a:lnTo>
                <a:close/>
                <a:moveTo>
                  <a:pt x="836102" y="584910"/>
                </a:moveTo>
                <a:lnTo>
                  <a:pt x="827045" y="594000"/>
                </a:lnTo>
                <a:lnTo>
                  <a:pt x="843833" y="621167"/>
                </a:lnTo>
                <a:lnTo>
                  <a:pt x="852888" y="612081"/>
                </a:lnTo>
                <a:close/>
                <a:moveTo>
                  <a:pt x="840224" y="544090"/>
                </a:moveTo>
                <a:lnTo>
                  <a:pt x="823843" y="553196"/>
                </a:lnTo>
                <a:lnTo>
                  <a:pt x="828775" y="584926"/>
                </a:lnTo>
                <a:lnTo>
                  <a:pt x="842361" y="571292"/>
                </a:lnTo>
                <a:close/>
                <a:moveTo>
                  <a:pt x="756951" y="385570"/>
                </a:moveTo>
                <a:cubicBezTo>
                  <a:pt x="749587" y="436978"/>
                  <a:pt x="746042" y="474772"/>
                  <a:pt x="746311" y="498957"/>
                </a:cubicBezTo>
                <a:lnTo>
                  <a:pt x="783345" y="535150"/>
                </a:lnTo>
                <a:cubicBezTo>
                  <a:pt x="776328" y="507959"/>
                  <a:pt x="773125" y="467155"/>
                  <a:pt x="773740" y="412740"/>
                </a:cubicBezTo>
                <a:close/>
                <a:moveTo>
                  <a:pt x="758940" y="317548"/>
                </a:moveTo>
                <a:lnTo>
                  <a:pt x="745356" y="331182"/>
                </a:lnTo>
                <a:lnTo>
                  <a:pt x="764941" y="362879"/>
                </a:lnTo>
                <a:lnTo>
                  <a:pt x="778526" y="349247"/>
                </a:lnTo>
                <a:close/>
                <a:moveTo>
                  <a:pt x="819502" y="0"/>
                </a:moveTo>
                <a:cubicBezTo>
                  <a:pt x="855430" y="374770"/>
                  <a:pt x="886451" y="583287"/>
                  <a:pt x="912565" y="625551"/>
                </a:cubicBezTo>
                <a:cubicBezTo>
                  <a:pt x="916295" y="631588"/>
                  <a:pt x="919671" y="633091"/>
                  <a:pt x="922690" y="630061"/>
                </a:cubicBezTo>
                <a:cubicBezTo>
                  <a:pt x="922690" y="630061"/>
                  <a:pt x="924553" y="633081"/>
                  <a:pt x="928284" y="639119"/>
                </a:cubicBezTo>
                <a:cubicBezTo>
                  <a:pt x="946936" y="669307"/>
                  <a:pt x="963245" y="762982"/>
                  <a:pt x="977209" y="920147"/>
                </a:cubicBezTo>
                <a:cubicBezTo>
                  <a:pt x="982092" y="920135"/>
                  <a:pt x="989063" y="915586"/>
                  <a:pt x="998119" y="906498"/>
                </a:cubicBezTo>
                <a:cubicBezTo>
                  <a:pt x="972648" y="374511"/>
                  <a:pt x="960490" y="105491"/>
                  <a:pt x="961642" y="99441"/>
                </a:cubicBezTo>
                <a:cubicBezTo>
                  <a:pt x="969742" y="223365"/>
                  <a:pt x="976589" y="289856"/>
                  <a:pt x="982183" y="298912"/>
                </a:cubicBezTo>
                <a:cubicBezTo>
                  <a:pt x="987779" y="307968"/>
                  <a:pt x="993019" y="312493"/>
                  <a:pt x="997904" y="312482"/>
                </a:cubicBezTo>
                <a:cubicBezTo>
                  <a:pt x="1002787" y="312470"/>
                  <a:pt x="1007094" y="315485"/>
                  <a:pt x="1010824" y="321520"/>
                </a:cubicBezTo>
                <a:lnTo>
                  <a:pt x="1118024" y="1064934"/>
                </a:lnTo>
                <a:cubicBezTo>
                  <a:pt x="1129656" y="1067932"/>
                  <a:pt x="1136406" y="1070940"/>
                  <a:pt x="1138272" y="1073959"/>
                </a:cubicBezTo>
                <a:cubicBezTo>
                  <a:pt x="1142003" y="1079997"/>
                  <a:pt x="1142561" y="1102668"/>
                  <a:pt x="1139946" y="1141972"/>
                </a:cubicBezTo>
                <a:cubicBezTo>
                  <a:pt x="1137332" y="1181277"/>
                  <a:pt x="1138246" y="1208484"/>
                  <a:pt x="1142689" y="1223587"/>
                </a:cubicBezTo>
                <a:cubicBezTo>
                  <a:pt x="1188361" y="1432071"/>
                  <a:pt x="1220351" y="1590706"/>
                  <a:pt x="1238660" y="1699493"/>
                </a:cubicBezTo>
                <a:cubicBezTo>
                  <a:pt x="1240526" y="1702512"/>
                  <a:pt x="1244189" y="1702503"/>
                  <a:pt x="1249650" y="1699467"/>
                </a:cubicBezTo>
                <a:cubicBezTo>
                  <a:pt x="1255111" y="1696431"/>
                  <a:pt x="1260281" y="1694910"/>
                  <a:pt x="1265167" y="1694900"/>
                </a:cubicBezTo>
                <a:cubicBezTo>
                  <a:pt x="1248358" y="1501465"/>
                  <a:pt x="1236798" y="1395686"/>
                  <a:pt x="1230491" y="1377562"/>
                </a:cubicBezTo>
                <a:cubicBezTo>
                  <a:pt x="1198240" y="1277876"/>
                  <a:pt x="1172079" y="1203872"/>
                  <a:pt x="1152004" y="1155548"/>
                </a:cubicBezTo>
                <a:cubicBezTo>
                  <a:pt x="1173846" y="1143409"/>
                  <a:pt x="1187541" y="1125996"/>
                  <a:pt x="1193088" y="1103310"/>
                </a:cubicBezTo>
                <a:cubicBezTo>
                  <a:pt x="1198635" y="1080625"/>
                  <a:pt x="1195813" y="1060228"/>
                  <a:pt x="1184622" y="1042115"/>
                </a:cubicBezTo>
                <a:cubicBezTo>
                  <a:pt x="1201851" y="1054167"/>
                  <a:pt x="1215128" y="1067742"/>
                  <a:pt x="1224456" y="1082836"/>
                </a:cubicBezTo>
                <a:cubicBezTo>
                  <a:pt x="1225337" y="1052604"/>
                  <a:pt x="1224179" y="1017087"/>
                  <a:pt x="1220977" y="976283"/>
                </a:cubicBezTo>
                <a:cubicBezTo>
                  <a:pt x="1217772" y="935481"/>
                  <a:pt x="1215816" y="910546"/>
                  <a:pt x="1215106" y="901478"/>
                </a:cubicBezTo>
                <a:lnTo>
                  <a:pt x="1410322" y="2392883"/>
                </a:lnTo>
                <a:cubicBezTo>
                  <a:pt x="1424801" y="2432150"/>
                  <a:pt x="1429072" y="2486555"/>
                  <a:pt x="1423132" y="2556094"/>
                </a:cubicBezTo>
                <a:cubicBezTo>
                  <a:pt x="1449418" y="2559061"/>
                  <a:pt x="1467224" y="2568089"/>
                  <a:pt x="1476550" y="2583183"/>
                </a:cubicBezTo>
                <a:cubicBezTo>
                  <a:pt x="1460031" y="2580198"/>
                  <a:pt x="1452841" y="2592305"/>
                  <a:pt x="1454976" y="2619506"/>
                </a:cubicBezTo>
                <a:cubicBezTo>
                  <a:pt x="1471493" y="2622493"/>
                  <a:pt x="1478820" y="2622477"/>
                  <a:pt x="1476954" y="2619457"/>
                </a:cubicBezTo>
                <a:cubicBezTo>
                  <a:pt x="1480685" y="2625495"/>
                  <a:pt x="1481064" y="2645899"/>
                  <a:pt x="1478095" y="2680671"/>
                </a:cubicBezTo>
                <a:cubicBezTo>
                  <a:pt x="1475124" y="2715442"/>
                  <a:pt x="1474573" y="2734336"/>
                  <a:pt x="1476437" y="2737354"/>
                </a:cubicBezTo>
                <a:cubicBezTo>
                  <a:pt x="1496956" y="2770562"/>
                  <a:pt x="1510589" y="2788669"/>
                  <a:pt x="1517338" y="2791678"/>
                </a:cubicBezTo>
                <a:cubicBezTo>
                  <a:pt x="1529414" y="2779558"/>
                  <a:pt x="1538336" y="2758378"/>
                  <a:pt x="1544104" y="2728136"/>
                </a:cubicBezTo>
                <a:cubicBezTo>
                  <a:pt x="1547662" y="2773472"/>
                  <a:pt x="1550375" y="2797649"/>
                  <a:pt x="1552239" y="2800670"/>
                </a:cubicBezTo>
                <a:cubicBezTo>
                  <a:pt x="1580218" y="2845952"/>
                  <a:pt x="1655958" y="2794392"/>
                  <a:pt x="1779460" y="2645991"/>
                </a:cubicBezTo>
                <a:cubicBezTo>
                  <a:pt x="1781324" y="2649009"/>
                  <a:pt x="1782613" y="2655052"/>
                  <a:pt x="1783325" y="2664120"/>
                </a:cubicBezTo>
                <a:lnTo>
                  <a:pt x="1893068" y="2568651"/>
                </a:lnTo>
                <a:cubicBezTo>
                  <a:pt x="1894222" y="2562602"/>
                  <a:pt x="1897684" y="2544456"/>
                  <a:pt x="1903452" y="2514214"/>
                </a:cubicBezTo>
                <a:cubicBezTo>
                  <a:pt x="1905759" y="2502118"/>
                  <a:pt x="1916324" y="2491513"/>
                  <a:pt x="1935150" y="2482401"/>
                </a:cubicBezTo>
                <a:cubicBezTo>
                  <a:pt x="1923074" y="2494519"/>
                  <a:pt x="1916461" y="2503604"/>
                  <a:pt x="1915307" y="2509653"/>
                </a:cubicBezTo>
                <a:cubicBezTo>
                  <a:pt x="1926939" y="2512651"/>
                  <a:pt x="1937285" y="2509604"/>
                  <a:pt x="1946342" y="2500514"/>
                </a:cubicBezTo>
                <a:cubicBezTo>
                  <a:pt x="1949802" y="2482369"/>
                  <a:pt x="1947801" y="2467260"/>
                  <a:pt x="1940342" y="2455183"/>
                </a:cubicBezTo>
                <a:cubicBezTo>
                  <a:pt x="1964050" y="2446061"/>
                  <a:pt x="1983451" y="2433928"/>
                  <a:pt x="1998544" y="2418777"/>
                </a:cubicBezTo>
                <a:cubicBezTo>
                  <a:pt x="2013640" y="2403629"/>
                  <a:pt x="2033305" y="2374111"/>
                  <a:pt x="2057540" y="2330225"/>
                </a:cubicBezTo>
                <a:cubicBezTo>
                  <a:pt x="2081777" y="2286337"/>
                  <a:pt x="2105972" y="2252274"/>
                  <a:pt x="2130121" y="2228034"/>
                </a:cubicBezTo>
                <a:cubicBezTo>
                  <a:pt x="2136601" y="2206860"/>
                  <a:pt x="2140418" y="2193248"/>
                  <a:pt x="2141570" y="2187201"/>
                </a:cubicBezTo>
                <a:cubicBezTo>
                  <a:pt x="2181258" y="2132698"/>
                  <a:pt x="2223251" y="2066100"/>
                  <a:pt x="2267552" y="1987403"/>
                </a:cubicBezTo>
                <a:lnTo>
                  <a:pt x="2291586" y="1948214"/>
                </a:lnTo>
                <a:lnTo>
                  <a:pt x="2390996" y="1930052"/>
                </a:lnTo>
                <a:cubicBezTo>
                  <a:pt x="2728019" y="1843737"/>
                  <a:pt x="3102839" y="1554658"/>
                  <a:pt x="3431579" y="1127499"/>
                </a:cubicBezTo>
                <a:lnTo>
                  <a:pt x="3547533" y="967853"/>
                </a:lnTo>
                <a:lnTo>
                  <a:pt x="3522348" y="1038031"/>
                </a:lnTo>
                <a:cubicBezTo>
                  <a:pt x="3482157" y="1143170"/>
                  <a:pt x="3432568" y="1260798"/>
                  <a:pt x="3373576" y="1390920"/>
                </a:cubicBezTo>
                <a:cubicBezTo>
                  <a:pt x="3255597" y="1651158"/>
                  <a:pt x="3139298" y="1870584"/>
                  <a:pt x="3024681" y="2049197"/>
                </a:cubicBezTo>
                <a:cubicBezTo>
                  <a:pt x="2952058" y="2161208"/>
                  <a:pt x="2895680" y="2252024"/>
                  <a:pt x="2855552" y="2321642"/>
                </a:cubicBezTo>
                <a:cubicBezTo>
                  <a:pt x="2836286" y="2345867"/>
                  <a:pt x="2819105" y="2365556"/>
                  <a:pt x="2804011" y="2380704"/>
                </a:cubicBezTo>
                <a:cubicBezTo>
                  <a:pt x="2756625" y="2456384"/>
                  <a:pt x="2714168" y="2524212"/>
                  <a:pt x="2676640" y="2584189"/>
                </a:cubicBezTo>
                <a:lnTo>
                  <a:pt x="2589786" y="2723076"/>
                </a:lnTo>
                <a:lnTo>
                  <a:pt x="2688211" y="2677845"/>
                </a:lnTo>
                <a:lnTo>
                  <a:pt x="3225395" y="1899110"/>
                </a:lnTo>
                <a:cubicBezTo>
                  <a:pt x="3024483" y="2223018"/>
                  <a:pt x="2874265" y="2466703"/>
                  <a:pt x="2774741" y="2630164"/>
                </a:cubicBezTo>
                <a:lnTo>
                  <a:pt x="2773981" y="2631285"/>
                </a:lnTo>
                <a:lnTo>
                  <a:pt x="2880863" y="2568601"/>
                </a:lnTo>
                <a:cubicBezTo>
                  <a:pt x="3153744" y="2391639"/>
                  <a:pt x="3429685" y="2128569"/>
                  <a:pt x="3683401" y="1798897"/>
                </a:cubicBezTo>
                <a:lnTo>
                  <a:pt x="3826585" y="1601760"/>
                </a:lnTo>
                <a:lnTo>
                  <a:pt x="3795485" y="1688419"/>
                </a:lnTo>
                <a:cubicBezTo>
                  <a:pt x="3745857" y="1818249"/>
                  <a:pt x="3684621" y="1963502"/>
                  <a:pt x="3611777" y="2124182"/>
                </a:cubicBezTo>
                <a:cubicBezTo>
                  <a:pt x="3466089" y="2445537"/>
                  <a:pt x="3322479" y="2716494"/>
                  <a:pt x="3180943" y="2937053"/>
                </a:cubicBezTo>
                <a:cubicBezTo>
                  <a:pt x="3091265" y="3075371"/>
                  <a:pt x="3021649" y="3187513"/>
                  <a:pt x="2972096" y="3273481"/>
                </a:cubicBezTo>
                <a:cubicBezTo>
                  <a:pt x="2948305" y="3303397"/>
                  <a:pt x="2927089" y="3327708"/>
                  <a:pt x="2908451" y="3346414"/>
                </a:cubicBezTo>
                <a:cubicBezTo>
                  <a:pt x="2674388" y="3720228"/>
                  <a:pt x="2537732" y="3938908"/>
                  <a:pt x="2498485" y="4002456"/>
                </a:cubicBezTo>
                <a:cubicBezTo>
                  <a:pt x="2487300" y="4013680"/>
                  <a:pt x="2478860" y="4034231"/>
                  <a:pt x="2473161" y="4064107"/>
                </a:cubicBezTo>
                <a:lnTo>
                  <a:pt x="2616409" y="3929402"/>
                </a:lnTo>
                <a:lnTo>
                  <a:pt x="3428795" y="2751719"/>
                </a:lnTo>
                <a:cubicBezTo>
                  <a:pt x="3180699" y="3151696"/>
                  <a:pt x="2995203" y="3452609"/>
                  <a:pt x="2872307" y="3654461"/>
                </a:cubicBezTo>
                <a:cubicBezTo>
                  <a:pt x="2767717" y="3807745"/>
                  <a:pt x="2712846" y="3889990"/>
                  <a:pt x="2707693" y="3901201"/>
                </a:cubicBezTo>
                <a:cubicBezTo>
                  <a:pt x="2468024" y="4177972"/>
                  <a:pt x="2288273" y="4385548"/>
                  <a:pt x="2168439" y="4523935"/>
                </a:cubicBezTo>
                <a:cubicBezTo>
                  <a:pt x="2019327" y="4673584"/>
                  <a:pt x="1944771" y="4748409"/>
                  <a:pt x="1944771" y="4748409"/>
                </a:cubicBezTo>
                <a:cubicBezTo>
                  <a:pt x="1784690" y="4860754"/>
                  <a:pt x="1625759" y="4974962"/>
                  <a:pt x="1467980" y="5091035"/>
                </a:cubicBezTo>
                <a:cubicBezTo>
                  <a:pt x="1286078" y="5207162"/>
                  <a:pt x="1111131" y="5271012"/>
                  <a:pt x="943140" y="5282583"/>
                </a:cubicBezTo>
                <a:cubicBezTo>
                  <a:pt x="826125" y="5200722"/>
                  <a:pt x="758133" y="5154211"/>
                  <a:pt x="739160" y="5143055"/>
                </a:cubicBezTo>
                <a:cubicBezTo>
                  <a:pt x="689487" y="5150632"/>
                  <a:pt x="648148" y="5161923"/>
                  <a:pt x="615143" y="5176929"/>
                </a:cubicBezTo>
                <a:cubicBezTo>
                  <a:pt x="561743" y="5188247"/>
                  <a:pt x="494795" y="5167866"/>
                  <a:pt x="414301" y="5115783"/>
                </a:cubicBezTo>
                <a:lnTo>
                  <a:pt x="379251" y="5015072"/>
                </a:lnTo>
                <a:cubicBezTo>
                  <a:pt x="468626" y="5052202"/>
                  <a:pt x="538589" y="5072576"/>
                  <a:pt x="589141" y="5076198"/>
                </a:cubicBezTo>
                <a:cubicBezTo>
                  <a:pt x="605038" y="5048165"/>
                  <a:pt x="618974" y="5030402"/>
                  <a:pt x="630954" y="5022912"/>
                </a:cubicBezTo>
                <a:lnTo>
                  <a:pt x="642600" y="5020415"/>
                </a:lnTo>
                <a:lnTo>
                  <a:pt x="632557" y="5014507"/>
                </a:lnTo>
                <a:cubicBezTo>
                  <a:pt x="616432" y="4988414"/>
                  <a:pt x="590278" y="4975407"/>
                  <a:pt x="554092" y="4975487"/>
                </a:cubicBezTo>
                <a:cubicBezTo>
                  <a:pt x="517907" y="4975567"/>
                  <a:pt x="488296" y="4956969"/>
                  <a:pt x="465263" y="4919691"/>
                </a:cubicBezTo>
                <a:cubicBezTo>
                  <a:pt x="447170" y="4919732"/>
                  <a:pt x="434752" y="4921627"/>
                  <a:pt x="428008" y="4925375"/>
                </a:cubicBezTo>
                <a:cubicBezTo>
                  <a:pt x="421265" y="4929121"/>
                  <a:pt x="408407" y="4925418"/>
                  <a:pt x="389435" y="4914261"/>
                </a:cubicBezTo>
                <a:cubicBezTo>
                  <a:pt x="370463" y="4903105"/>
                  <a:pt x="358674" y="4893799"/>
                  <a:pt x="354067" y="4886343"/>
                </a:cubicBezTo>
                <a:lnTo>
                  <a:pt x="288423" y="4780101"/>
                </a:lnTo>
                <a:cubicBezTo>
                  <a:pt x="293030" y="4787557"/>
                  <a:pt x="262147" y="4688704"/>
                  <a:pt x="195778" y="4483541"/>
                </a:cubicBezTo>
                <a:cubicBezTo>
                  <a:pt x="129406" y="4278379"/>
                  <a:pt x="96434" y="4127271"/>
                  <a:pt x="96859" y="4030212"/>
                </a:cubicBezTo>
                <a:cubicBezTo>
                  <a:pt x="126135" y="4018950"/>
                  <a:pt x="147790" y="4000236"/>
                  <a:pt x="161822" y="3974074"/>
                </a:cubicBezTo>
                <a:cubicBezTo>
                  <a:pt x="169129" y="3682890"/>
                  <a:pt x="171949" y="3462641"/>
                  <a:pt x="170284" y="3313329"/>
                </a:cubicBezTo>
                <a:cubicBezTo>
                  <a:pt x="161800" y="3025913"/>
                  <a:pt x="138238" y="2738532"/>
                  <a:pt x="99599" y="2451182"/>
                </a:cubicBezTo>
                <a:cubicBezTo>
                  <a:pt x="54383" y="2182513"/>
                  <a:pt x="21183" y="1977278"/>
                  <a:pt x="0" y="1835473"/>
                </a:cubicBezTo>
                <a:cubicBezTo>
                  <a:pt x="22062" y="1988474"/>
                  <a:pt x="44609" y="2083614"/>
                  <a:pt x="67643" y="2120891"/>
                </a:cubicBezTo>
                <a:cubicBezTo>
                  <a:pt x="72249" y="2128347"/>
                  <a:pt x="76416" y="2130203"/>
                  <a:pt x="80145" y="2126462"/>
                </a:cubicBezTo>
                <a:cubicBezTo>
                  <a:pt x="83873" y="2122721"/>
                  <a:pt x="89190" y="2126442"/>
                  <a:pt x="96100" y="2137626"/>
                </a:cubicBezTo>
                <a:cubicBezTo>
                  <a:pt x="103011" y="2148809"/>
                  <a:pt x="132149" y="2327924"/>
                  <a:pt x="183517" y="2674971"/>
                </a:cubicBezTo>
                <a:cubicBezTo>
                  <a:pt x="191305" y="2697351"/>
                  <a:pt x="194381" y="2736539"/>
                  <a:pt x="192744" y="2792537"/>
                </a:cubicBezTo>
                <a:lnTo>
                  <a:pt x="224158" y="2770069"/>
                </a:lnTo>
                <a:cubicBezTo>
                  <a:pt x="202762" y="2676794"/>
                  <a:pt x="196444" y="2583486"/>
                  <a:pt x="205204" y="2490142"/>
                </a:cubicBezTo>
                <a:cubicBezTo>
                  <a:pt x="214083" y="2475191"/>
                  <a:pt x="222251" y="2463974"/>
                  <a:pt x="229705" y="2456492"/>
                </a:cubicBezTo>
                <a:cubicBezTo>
                  <a:pt x="222797" y="2445308"/>
                  <a:pt x="214023" y="2435996"/>
                  <a:pt x="203385" y="2428553"/>
                </a:cubicBezTo>
                <a:cubicBezTo>
                  <a:pt x="192747" y="2421112"/>
                  <a:pt x="185125" y="2413663"/>
                  <a:pt x="180518" y="2406206"/>
                </a:cubicBezTo>
                <a:cubicBezTo>
                  <a:pt x="171306" y="2391296"/>
                  <a:pt x="168230" y="2352107"/>
                  <a:pt x="171291" y="2288642"/>
                </a:cubicBezTo>
                <a:cubicBezTo>
                  <a:pt x="174353" y="2225175"/>
                  <a:pt x="179611" y="2189700"/>
                  <a:pt x="187067" y="2182218"/>
                </a:cubicBezTo>
                <a:cubicBezTo>
                  <a:pt x="184552" y="2227018"/>
                  <a:pt x="185323" y="2262480"/>
                  <a:pt x="189385" y="2288600"/>
                </a:cubicBezTo>
                <a:lnTo>
                  <a:pt x="207478" y="2288560"/>
                </a:lnTo>
                <a:lnTo>
                  <a:pt x="110971" y="1443270"/>
                </a:lnTo>
                <a:cubicBezTo>
                  <a:pt x="113274" y="1446998"/>
                  <a:pt x="139884" y="1568258"/>
                  <a:pt x="190797" y="1807050"/>
                </a:cubicBezTo>
                <a:cubicBezTo>
                  <a:pt x="221739" y="1945100"/>
                  <a:pt x="235407" y="2055191"/>
                  <a:pt x="231800" y="2137324"/>
                </a:cubicBezTo>
                <a:cubicBezTo>
                  <a:pt x="237830" y="2137310"/>
                  <a:pt x="241558" y="2133569"/>
                  <a:pt x="242983" y="2126099"/>
                </a:cubicBezTo>
                <a:cubicBezTo>
                  <a:pt x="246711" y="2122358"/>
                  <a:pt x="251590" y="2120481"/>
                  <a:pt x="257621" y="2120468"/>
                </a:cubicBezTo>
                <a:cubicBezTo>
                  <a:pt x="223469" y="1762184"/>
                  <a:pt x="198210" y="1491603"/>
                  <a:pt x="181846" y="1308726"/>
                </a:cubicBezTo>
                <a:cubicBezTo>
                  <a:pt x="224962" y="1473812"/>
                  <a:pt x="248025" y="1570699"/>
                  <a:pt x="251029" y="1599390"/>
                </a:cubicBezTo>
                <a:lnTo>
                  <a:pt x="250864" y="1607939"/>
                </a:lnTo>
                <a:lnTo>
                  <a:pt x="257756" y="1613024"/>
                </a:lnTo>
                <a:cubicBezTo>
                  <a:pt x="262390" y="1614412"/>
                  <a:pt x="268187" y="1614634"/>
                  <a:pt x="275149" y="1613685"/>
                </a:cubicBezTo>
                <a:cubicBezTo>
                  <a:pt x="289076" y="1611787"/>
                  <a:pt x="298342" y="1614567"/>
                  <a:pt x="302950" y="1622021"/>
                </a:cubicBezTo>
                <a:cubicBezTo>
                  <a:pt x="332892" y="1670482"/>
                  <a:pt x="349235" y="1699377"/>
                  <a:pt x="351977" y="1708703"/>
                </a:cubicBezTo>
                <a:cubicBezTo>
                  <a:pt x="354720" y="1718029"/>
                  <a:pt x="354970" y="1740426"/>
                  <a:pt x="352727" y="1775893"/>
                </a:cubicBezTo>
                <a:cubicBezTo>
                  <a:pt x="350485" y="1811361"/>
                  <a:pt x="351666" y="1832822"/>
                  <a:pt x="356272" y="1840279"/>
                </a:cubicBezTo>
                <a:cubicBezTo>
                  <a:pt x="365486" y="1855189"/>
                  <a:pt x="372669" y="1857039"/>
                  <a:pt x="377821" y="1845830"/>
                </a:cubicBezTo>
                <a:cubicBezTo>
                  <a:pt x="381548" y="1842088"/>
                  <a:pt x="385549" y="1829014"/>
                  <a:pt x="389823" y="1806608"/>
                </a:cubicBezTo>
                <a:cubicBezTo>
                  <a:pt x="378305" y="1787969"/>
                  <a:pt x="372822" y="1769315"/>
                  <a:pt x="373367" y="1750650"/>
                </a:cubicBezTo>
                <a:cubicBezTo>
                  <a:pt x="381700" y="1754364"/>
                  <a:pt x="393186" y="1753406"/>
                  <a:pt x="407825" y="1747773"/>
                </a:cubicBezTo>
                <a:cubicBezTo>
                  <a:pt x="422463" y="1742142"/>
                  <a:pt x="433949" y="1741183"/>
                  <a:pt x="442285" y="1744896"/>
                </a:cubicBezTo>
                <a:cubicBezTo>
                  <a:pt x="417947" y="1793480"/>
                  <a:pt x="416144" y="1834545"/>
                  <a:pt x="436873" y="1868096"/>
                </a:cubicBezTo>
                <a:cubicBezTo>
                  <a:pt x="446086" y="1883006"/>
                  <a:pt x="453269" y="1884856"/>
                  <a:pt x="458421" y="1873647"/>
                </a:cubicBezTo>
                <a:cubicBezTo>
                  <a:pt x="474970" y="1802684"/>
                  <a:pt x="468272" y="1742973"/>
                  <a:pt x="438330" y="1694512"/>
                </a:cubicBezTo>
                <a:cubicBezTo>
                  <a:pt x="429116" y="1679599"/>
                  <a:pt x="424153" y="1674011"/>
                  <a:pt x="423441" y="1677746"/>
                </a:cubicBezTo>
                <a:cubicBezTo>
                  <a:pt x="422728" y="1681481"/>
                  <a:pt x="409327" y="1696442"/>
                  <a:pt x="383231" y="1722632"/>
                </a:cubicBezTo>
                <a:cubicBezTo>
                  <a:pt x="364805" y="1692809"/>
                  <a:pt x="363320" y="1661083"/>
                  <a:pt x="378778" y="1627452"/>
                </a:cubicBezTo>
                <a:cubicBezTo>
                  <a:pt x="370322" y="1545346"/>
                  <a:pt x="369822" y="1500552"/>
                  <a:pt x="377278" y="1493070"/>
                </a:cubicBezTo>
                <a:cubicBezTo>
                  <a:pt x="376733" y="1511735"/>
                  <a:pt x="379149" y="1542528"/>
                  <a:pt x="384529" y="1585443"/>
                </a:cubicBezTo>
                <a:cubicBezTo>
                  <a:pt x="389907" y="1628360"/>
                  <a:pt x="394188" y="1657282"/>
                  <a:pt x="397371" y="1672205"/>
                </a:cubicBezTo>
                <a:cubicBezTo>
                  <a:pt x="403400" y="1672192"/>
                  <a:pt x="410008" y="1673110"/>
                  <a:pt x="417190" y="1674961"/>
                </a:cubicBezTo>
                <a:cubicBezTo>
                  <a:pt x="424374" y="1676812"/>
                  <a:pt x="430981" y="1677730"/>
                  <a:pt x="437011" y="1677716"/>
                </a:cubicBezTo>
                <a:cubicBezTo>
                  <a:pt x="434374" y="1644125"/>
                  <a:pt x="426146" y="1616147"/>
                  <a:pt x="412327" y="1593781"/>
                </a:cubicBezTo>
                <a:cubicBezTo>
                  <a:pt x="375474" y="1534137"/>
                  <a:pt x="349776" y="1257958"/>
                  <a:pt x="335233" y="765245"/>
                </a:cubicBezTo>
                <a:cubicBezTo>
                  <a:pt x="338628" y="731641"/>
                  <a:pt x="343614" y="705499"/>
                  <a:pt x="350189" y="686820"/>
                </a:cubicBezTo>
                <a:cubicBezTo>
                  <a:pt x="347220" y="623369"/>
                  <a:pt x="345568" y="576710"/>
                  <a:pt x="345235" y="546847"/>
                </a:cubicBezTo>
                <a:cubicBezTo>
                  <a:pt x="358843" y="617742"/>
                  <a:pt x="372555" y="664373"/>
                  <a:pt x="386376" y="686741"/>
                </a:cubicBezTo>
                <a:cubicBezTo>
                  <a:pt x="371465" y="701704"/>
                  <a:pt x="367191" y="724110"/>
                  <a:pt x="373556" y="753960"/>
                </a:cubicBezTo>
                <a:cubicBezTo>
                  <a:pt x="379587" y="753947"/>
                  <a:pt x="390058" y="746457"/>
                  <a:pt x="404969" y="731494"/>
                </a:cubicBezTo>
                <a:cubicBezTo>
                  <a:pt x="439759" y="944191"/>
                  <a:pt x="458306" y="1052405"/>
                  <a:pt x="460609" y="1056133"/>
                </a:cubicBezTo>
                <a:cubicBezTo>
                  <a:pt x="469824" y="1071044"/>
                  <a:pt x="473991" y="1072900"/>
                  <a:pt x="473111" y="1061705"/>
                </a:cubicBezTo>
                <a:cubicBezTo>
                  <a:pt x="479901" y="994496"/>
                  <a:pt x="474355" y="936648"/>
                  <a:pt x="456475" y="888160"/>
                </a:cubicBezTo>
                <a:cubicBezTo>
                  <a:pt x="471930" y="854531"/>
                  <a:pt x="472250" y="781738"/>
                  <a:pt x="457431" y="669783"/>
                </a:cubicBezTo>
                <a:cubicBezTo>
                  <a:pt x="442611" y="557829"/>
                  <a:pt x="442764" y="470106"/>
                  <a:pt x="457887" y="406611"/>
                </a:cubicBezTo>
                <a:cubicBezTo>
                  <a:pt x="502253" y="869395"/>
                  <a:pt x="540559" y="1126879"/>
                  <a:pt x="572806" y="1179069"/>
                </a:cubicBezTo>
                <a:lnTo>
                  <a:pt x="577575" y="1181193"/>
                </a:lnTo>
                <a:lnTo>
                  <a:pt x="538564" y="839506"/>
                </a:lnTo>
                <a:cubicBezTo>
                  <a:pt x="540429" y="842525"/>
                  <a:pt x="561978" y="940722"/>
                  <a:pt x="603209" y="1134101"/>
                </a:cubicBezTo>
                <a:cubicBezTo>
                  <a:pt x="615737" y="1189999"/>
                  <a:pt x="624768" y="1240235"/>
                  <a:pt x="630302" y="1284812"/>
                </a:cubicBezTo>
                <a:lnTo>
                  <a:pt x="635697" y="1387898"/>
                </a:lnTo>
                <a:lnTo>
                  <a:pt x="637501" y="1400468"/>
                </a:lnTo>
                <a:lnTo>
                  <a:pt x="645469" y="1392471"/>
                </a:lnTo>
                <a:cubicBezTo>
                  <a:pt x="648488" y="1389441"/>
                  <a:pt x="652439" y="1387921"/>
                  <a:pt x="657322" y="1387912"/>
                </a:cubicBezTo>
                <a:cubicBezTo>
                  <a:pt x="629667" y="1097767"/>
                  <a:pt x="609211" y="878646"/>
                  <a:pt x="595958" y="730549"/>
                </a:cubicBezTo>
                <a:cubicBezTo>
                  <a:pt x="622147" y="830815"/>
                  <a:pt x="639198" y="900016"/>
                  <a:pt x="647115" y="938153"/>
                </a:cubicBezTo>
                <a:lnTo>
                  <a:pt x="651952" y="965746"/>
                </a:lnTo>
                <a:lnTo>
                  <a:pt x="650002" y="923951"/>
                </a:lnTo>
                <a:cubicBezTo>
                  <a:pt x="638049" y="665589"/>
                  <a:pt x="632518" y="534074"/>
                  <a:pt x="633408" y="529406"/>
                </a:cubicBezTo>
                <a:cubicBezTo>
                  <a:pt x="643409" y="682434"/>
                  <a:pt x="651863" y="764539"/>
                  <a:pt x="658774" y="775722"/>
                </a:cubicBezTo>
                <a:cubicBezTo>
                  <a:pt x="665683" y="786906"/>
                  <a:pt x="672155" y="792491"/>
                  <a:pt x="678185" y="792477"/>
                </a:cubicBezTo>
                <a:cubicBezTo>
                  <a:pt x="684216" y="792464"/>
                  <a:pt x="689535" y="796185"/>
                  <a:pt x="694141" y="803639"/>
                </a:cubicBezTo>
                <a:lnTo>
                  <a:pt x="728918" y="1044812"/>
                </a:lnTo>
                <a:lnTo>
                  <a:pt x="733735" y="1054457"/>
                </a:lnTo>
                <a:lnTo>
                  <a:pt x="734022" y="1080205"/>
                </a:lnTo>
                <a:lnTo>
                  <a:pt x="746000" y="1163273"/>
                </a:lnTo>
                <a:lnTo>
                  <a:pt x="754664" y="1165506"/>
                </a:lnTo>
                <a:cubicBezTo>
                  <a:pt x="757681" y="1162475"/>
                  <a:pt x="760921" y="1151888"/>
                  <a:pt x="764383" y="1133741"/>
                </a:cubicBezTo>
                <a:cubicBezTo>
                  <a:pt x="755054" y="1118648"/>
                  <a:pt x="750615" y="1103542"/>
                  <a:pt x="751056" y="1088427"/>
                </a:cubicBezTo>
                <a:cubicBezTo>
                  <a:pt x="757804" y="1091434"/>
                  <a:pt x="767106" y="1090657"/>
                  <a:pt x="778962" y="1086097"/>
                </a:cubicBezTo>
                <a:cubicBezTo>
                  <a:pt x="790815" y="1081536"/>
                  <a:pt x="800116" y="1080760"/>
                  <a:pt x="806867" y="1083766"/>
                </a:cubicBezTo>
                <a:cubicBezTo>
                  <a:pt x="787159" y="1123111"/>
                  <a:pt x="785699" y="1156367"/>
                  <a:pt x="802485" y="1183536"/>
                </a:cubicBezTo>
                <a:cubicBezTo>
                  <a:pt x="809946" y="1195611"/>
                  <a:pt x="815763" y="1197108"/>
                  <a:pt x="819935" y="1188031"/>
                </a:cubicBezTo>
                <a:cubicBezTo>
                  <a:pt x="833336" y="1130565"/>
                  <a:pt x="827912" y="1082209"/>
                  <a:pt x="803665" y="1042965"/>
                </a:cubicBezTo>
                <a:cubicBezTo>
                  <a:pt x="796204" y="1030887"/>
                  <a:pt x="792184" y="1026363"/>
                  <a:pt x="791607" y="1029387"/>
                </a:cubicBezTo>
                <a:cubicBezTo>
                  <a:pt x="791030" y="1032412"/>
                  <a:pt x="780177" y="1044528"/>
                  <a:pt x="759045" y="1065736"/>
                </a:cubicBezTo>
                <a:cubicBezTo>
                  <a:pt x="744122" y="1041585"/>
                  <a:pt x="742921" y="1015893"/>
                  <a:pt x="755438" y="988660"/>
                </a:cubicBezTo>
                <a:cubicBezTo>
                  <a:pt x="748590" y="922169"/>
                  <a:pt x="748185" y="885892"/>
                  <a:pt x="754223" y="879834"/>
                </a:cubicBezTo>
                <a:cubicBezTo>
                  <a:pt x="753782" y="894949"/>
                  <a:pt x="755738" y="919887"/>
                  <a:pt x="760095" y="954640"/>
                </a:cubicBezTo>
                <a:cubicBezTo>
                  <a:pt x="764451" y="989394"/>
                  <a:pt x="767917" y="1012816"/>
                  <a:pt x="770495" y="1024901"/>
                </a:cubicBezTo>
                <a:cubicBezTo>
                  <a:pt x="775379" y="1024889"/>
                  <a:pt x="780728" y="1025634"/>
                  <a:pt x="786544" y="1027133"/>
                </a:cubicBezTo>
                <a:cubicBezTo>
                  <a:pt x="792363" y="1028631"/>
                  <a:pt x="797713" y="1029374"/>
                  <a:pt x="802596" y="1029364"/>
                </a:cubicBezTo>
                <a:cubicBezTo>
                  <a:pt x="800461" y="1002160"/>
                  <a:pt x="793798" y="979504"/>
                  <a:pt x="782606" y="961391"/>
                </a:cubicBezTo>
                <a:cubicBezTo>
                  <a:pt x="752762" y="913092"/>
                  <a:pt x="731951" y="689436"/>
                  <a:pt x="720175" y="290429"/>
                </a:cubicBezTo>
                <a:cubicBezTo>
                  <a:pt x="722924" y="263215"/>
                  <a:pt x="726961" y="242045"/>
                  <a:pt x="732287" y="226917"/>
                </a:cubicBezTo>
                <a:cubicBezTo>
                  <a:pt x="729882" y="175534"/>
                  <a:pt x="728544" y="137749"/>
                  <a:pt x="728274" y="113566"/>
                </a:cubicBezTo>
                <a:cubicBezTo>
                  <a:pt x="739294" y="170979"/>
                  <a:pt x="750399" y="208741"/>
                  <a:pt x="761592" y="226854"/>
                </a:cubicBezTo>
                <a:cubicBezTo>
                  <a:pt x="749515" y="238972"/>
                  <a:pt x="746054" y="257117"/>
                  <a:pt x="751208" y="281290"/>
                </a:cubicBezTo>
                <a:cubicBezTo>
                  <a:pt x="756094" y="281279"/>
                  <a:pt x="764573" y="275213"/>
                  <a:pt x="776649" y="263095"/>
                </a:cubicBezTo>
                <a:cubicBezTo>
                  <a:pt x="804823" y="435342"/>
                  <a:pt x="819842" y="522976"/>
                  <a:pt x="821707" y="525995"/>
                </a:cubicBezTo>
                <a:cubicBezTo>
                  <a:pt x="829168" y="538070"/>
                  <a:pt x="832542" y="539573"/>
                  <a:pt x="831831" y="530507"/>
                </a:cubicBezTo>
                <a:cubicBezTo>
                  <a:pt x="837330" y="476080"/>
                  <a:pt x="832839" y="429233"/>
                  <a:pt x="818358" y="389968"/>
                </a:cubicBezTo>
                <a:cubicBezTo>
                  <a:pt x="830873" y="362735"/>
                  <a:pt x="831134" y="303785"/>
                  <a:pt x="819133" y="213120"/>
                </a:cubicBezTo>
                <a:cubicBezTo>
                  <a:pt x="807131" y="122460"/>
                  <a:pt x="807254" y="51419"/>
                  <a:pt x="8195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185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7">
            <a:extLst>
              <a:ext uri="{FF2B5EF4-FFF2-40B4-BE49-F238E27FC236}">
                <a16:creationId xmlns:a16="http://schemas.microsoft.com/office/drawing/2014/main" xmlns="" id="{37F93DFC-32FC-4A93-97D8-90EC4843EA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836" y="1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xmlns="" id="{8E46B861-C2F6-4475-8A8B-3459EF33A8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8416" y="1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xmlns="" id="{6E476E1C-A4D8-4F43-842A-9B8129A76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08391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85AFD31-0722-4684-9D76-FB33EDC2B6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837" y="3947556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9291CE6D-9D57-4EDB-A24D-48D20ED906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8417" y="3947556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="" id="{CA8A8A6E-2B96-4D2B-8D76-8ECD1686D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47557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9562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DC7C0B-A253-45AE-B16F-A1A5140E4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83" y="995786"/>
            <a:ext cx="2766082" cy="4854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220231-1544-43F5-8B1C-1F4912B02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605" y="614677"/>
            <a:ext cx="3200399" cy="561661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xmlns="" id="{A6D83AC4-3202-4CD6-A03C-00B2FD034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5575" y="1352550"/>
            <a:ext cx="2152650" cy="37338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33555677-4D20-49EA-9E9C-9DCF9F178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0625" y="1638300"/>
            <a:ext cx="1333500" cy="32289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9773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0EBDAC-F0C2-41B9-8CE1-7E3AA041D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113" y="1165577"/>
            <a:ext cx="2766082" cy="4854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49204B-A1EF-4D6F-A638-799D2F3C2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774" y="1165577"/>
            <a:ext cx="2766082" cy="4854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64C33C-A65C-4D06-8E44-30E02AAEB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093" y="784468"/>
            <a:ext cx="3200399" cy="5616613"/>
          </a:xfrm>
          <a:prstGeom prst="rect">
            <a:avLst/>
          </a:prstGeom>
        </p:spPr>
      </p:pic>
      <p:sp>
        <p:nvSpPr>
          <p:cNvPr id="9" name="Picture Placeholder 15">
            <a:extLst>
              <a:ext uri="{FF2B5EF4-FFF2-40B4-BE49-F238E27FC236}">
                <a16:creationId xmlns:a16="http://schemas.microsoft.com/office/drawing/2014/main" xmlns="" id="{7459B361-A4DD-40D7-ADDF-C0C089F14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6025" y="1531938"/>
            <a:ext cx="2171700" cy="3733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xmlns="" id="{C8A9079A-3E8A-4FC7-B74A-61B89CA13C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4775" y="1820863"/>
            <a:ext cx="958850" cy="320833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xmlns="" id="{362AF8D5-D7D5-4896-8AE5-AB809E288C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90125" y="1820863"/>
            <a:ext cx="1022350" cy="32083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7080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F6EA5847-6C45-412C-8623-B2F542EED2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7450" y="942975"/>
            <a:ext cx="3381375" cy="44958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xmlns="" id="{7F426C3A-F25B-47CC-9E32-8C56A105E1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1550" y="1257300"/>
            <a:ext cx="1238250" cy="3905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7582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2" r:id="rId12"/>
    <p:sldLayoutId id="2147483814" r:id="rId13"/>
    <p:sldLayoutId id="2147483650" r:id="rId14"/>
    <p:sldLayoutId id="2147483651" r:id="rId15"/>
    <p:sldLayoutId id="2147483654" r:id="rId16"/>
    <p:sldLayoutId id="2147483655" r:id="rId17"/>
    <p:sldLayoutId id="2147483658" r:id="rId18"/>
    <p:sldLayoutId id="2147483659" r:id="rId19"/>
    <p:sldLayoutId id="2147483660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er\Desktop\FRESHO\fon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6349"/>
            <a:ext cx="12362608" cy="8640082"/>
          </a:xfrm>
          <a:prstGeom prst="rect">
            <a:avLst/>
          </a:prstGeom>
          <a:noFill/>
        </p:spPr>
      </p:pic>
      <p:pic>
        <p:nvPicPr>
          <p:cNvPr id="3" name="Picture 2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606068"/>
            <a:ext cx="1485801" cy="121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ver\Desktop\FRESHO\fo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pic>
        <p:nvPicPr>
          <p:cNvPr id="2050" name="Picture 2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4" name="Picture 4" descr="C:\Users\Nver\Desktop\FRESHO\Untitled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014" y="323849"/>
            <a:ext cx="2020271" cy="768667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19623" y="2542322"/>
            <a:ext cx="569595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Summer with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– the beginning of a new season.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We’re excited to announce the launch of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a new sparkling beverage that’s unlike anything you’ve ever tasted before.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With its lush bouquet </a:t>
            </a: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of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pomegranate, </a:t>
            </a: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lemon and herbs,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 </a:t>
            </a: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has a sweetness that is just on the right side of tart,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creating a distinctly unique, fresh taste experience with every sip.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er\Desktop\FRESHO\ars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5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9100" y="2678645"/>
            <a:ext cx="3962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FRESHO’s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secret is in its perfectly balanced recipe made with natural, mineral-rich ingredients.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It is a masterfully crafted blend of cold pressed pomegranate and lemon juices, locally grown sun-kissed fruit and pure, mountain spring water from the Armenian Plateau.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Nver\Desktop\fresho 111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594139"/>
            <a:ext cx="6362370" cy="626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er\Desktop\FRESHO\ars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5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86501" y="2832941"/>
            <a:ext cx="41719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An extra cold bottle of delicious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 </a:t>
            </a: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is the excellent choice to quench your thirst and keep you hydrated all season long.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Its dark brown and silver hues add to the </a:t>
            </a: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innovative and sophisticated packaging design, giving the brand an elegant, high-end feel.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Nver\Desktop\FRESHO\15 (1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70094" y="1228724"/>
            <a:ext cx="4997306" cy="5635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er\Desktop\fo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8392"/>
            <a:ext cx="12192000" cy="53296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7750" y="2886076"/>
            <a:ext cx="64389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lang="en-CA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is bottled in imported, 230ml dark amber glass bottles designed with metallic foil labels and combined twist-off </a:t>
            </a:r>
            <a:r>
              <a:rPr lang="en-CA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crown caps, </a:t>
            </a:r>
            <a:r>
              <a:rPr lang="en-CA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as well as 300ml aluminum cans with lithographic design and printing.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The beverage is available in durable, 24 pack corrugated boxes that include its storage and transportation details.</a:t>
            </a:r>
            <a:endParaRPr lang="en-CA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er\Desktop\ar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46902"/>
            <a:ext cx="4467225" cy="36496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507018" y="6359009"/>
            <a:ext cx="25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www.</a:t>
            </a:r>
            <a:r>
              <a:rPr lang="ru-RU" dirty="0" smtClean="0">
                <a:solidFill>
                  <a:srgbClr val="990000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Sylfaen" pitchFamily="18" charset="0"/>
                <a:cs typeface="Arial" pitchFamily="34" charset="0"/>
              </a:rPr>
              <a:t>arssi-alliance</a:t>
            </a:r>
            <a:r>
              <a:rPr lang="en-US" b="1" dirty="0" smtClean="0">
                <a:solidFill>
                  <a:srgbClr val="990000"/>
                </a:solidFill>
              </a:rPr>
              <a:t>.com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9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62575"/>
            <a:ext cx="2362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Sylfaen" pitchFamily="18" charset="0"/>
                <a:cs typeface="Arial" pitchFamily="34" charset="0"/>
              </a:rPr>
              <a:t>24 A. </a:t>
            </a:r>
            <a:r>
              <a:rPr lang="en-US" sz="1600" dirty="0" err="1" smtClean="0">
                <a:latin typeface="Sylfaen" pitchFamily="18" charset="0"/>
                <a:cs typeface="Arial" pitchFamily="34" charset="0"/>
              </a:rPr>
              <a:t>Hovhannisyan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 str.,</a:t>
            </a:r>
            <a:endParaRPr lang="ru-RU" sz="1600" dirty="0" smtClean="0">
              <a:latin typeface="Sylfae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Sylfaen" pitchFamily="18" charset="0"/>
                <a:cs typeface="Arial" pitchFamily="34" charset="0"/>
              </a:rPr>
              <a:t>Yerevan 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0076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, RA</a:t>
            </a:r>
            <a:endParaRPr lang="ru-RU" sz="1600" dirty="0" smtClean="0">
              <a:latin typeface="Sylfae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+374 10 66 14 32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Sylfaen" pitchFamily="18" charset="0"/>
                <a:cs typeface="Arial" pitchFamily="34" charset="0"/>
              </a:rPr>
              <a:t>E-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mail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990000"/>
                </a:solidFill>
                <a:latin typeface="Sylfaen" pitchFamily="18" charset="0"/>
                <a:ea typeface="ＭＳ Ｐゴシック" pitchFamily="34" charset="-128"/>
              </a:rPr>
              <a:t>info@cigaronne.com  </a:t>
            </a:r>
            <a:endParaRPr lang="en-US" dirty="0">
              <a:solidFill>
                <a:srgbClr val="990000"/>
              </a:solidFill>
              <a:latin typeface="Sylfaen" pitchFamily="18" charset="0"/>
              <a:cs typeface="Arial" pitchFamily="34" charset="0"/>
            </a:endParaRPr>
          </a:p>
        </p:txBody>
      </p:sp>
      <p:pic>
        <p:nvPicPr>
          <p:cNvPr id="2050" name="Picture 2" descr="C:\Users\Nver\Desktop\FRESHO\f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38" y="1409700"/>
            <a:ext cx="9564482" cy="5305425"/>
          </a:xfrm>
          <a:prstGeom prst="rect">
            <a:avLst/>
          </a:prstGeom>
          <a:noFill/>
        </p:spPr>
      </p:pic>
      <p:pic>
        <p:nvPicPr>
          <p:cNvPr id="7" name="Picture 2" descr="C:\Users\Nver\Desktop\FRESHO\arss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3113</TotalTime>
  <Words>167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Nver</cp:lastModifiedBy>
  <cp:revision>787</cp:revision>
  <dcterms:created xsi:type="dcterms:W3CDTF">2017-04-05T12:34:05Z</dcterms:created>
  <dcterms:modified xsi:type="dcterms:W3CDTF">2019-11-14T06:59:16Z</dcterms:modified>
</cp:coreProperties>
</file>